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906000" type="A4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FC9E"/>
    <a:srgbClr val="D6F808"/>
    <a:srgbClr val="F0FCA6"/>
    <a:srgbClr val="CC00FF"/>
    <a:srgbClr val="FFFFCC"/>
    <a:srgbClr val="DCC5ED"/>
    <a:srgbClr val="CC99FF"/>
    <a:srgbClr val="FF9900"/>
    <a:srgbClr val="FFFF99"/>
    <a:srgbClr val="9D2D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64" autoAdjust="0"/>
    <p:restoredTop sz="94660"/>
  </p:normalViewPr>
  <p:slideViewPr>
    <p:cSldViewPr>
      <p:cViewPr>
        <p:scale>
          <a:sx n="150" d="100"/>
          <a:sy n="150" d="100"/>
        </p:scale>
        <p:origin x="298" y="-2837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60" cy="496333"/>
          </a:xfrm>
          <a:prstGeom prst="rect">
            <a:avLst/>
          </a:prstGeom>
        </p:spPr>
        <p:txBody>
          <a:bodyPr vert="horz" lIns="95523" tIns="47763" rIns="95523" bIns="47763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60" cy="496333"/>
          </a:xfrm>
          <a:prstGeom prst="rect">
            <a:avLst/>
          </a:prstGeom>
        </p:spPr>
        <p:txBody>
          <a:bodyPr vert="horz" lIns="95523" tIns="47763" rIns="95523" bIns="47763" rtlCol="0"/>
          <a:lstStyle>
            <a:lvl1pPr algn="r">
              <a:defRPr sz="1300"/>
            </a:lvl1pPr>
          </a:lstStyle>
          <a:p>
            <a:fld id="{86705B8C-966B-4595-9EB2-75098CE3D4A5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6125"/>
            <a:ext cx="2574925" cy="3719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23" tIns="47763" rIns="95523" bIns="4776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8"/>
          </a:xfrm>
          <a:prstGeom prst="rect">
            <a:avLst/>
          </a:prstGeom>
        </p:spPr>
        <p:txBody>
          <a:bodyPr vert="horz" lIns="95523" tIns="47763" rIns="95523" bIns="4776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60" cy="496333"/>
          </a:xfrm>
          <a:prstGeom prst="rect">
            <a:avLst/>
          </a:prstGeom>
        </p:spPr>
        <p:txBody>
          <a:bodyPr vert="horz" lIns="95523" tIns="47763" rIns="95523" bIns="47763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60" cy="496333"/>
          </a:xfrm>
          <a:prstGeom prst="rect">
            <a:avLst/>
          </a:prstGeom>
        </p:spPr>
        <p:txBody>
          <a:bodyPr vert="horz" lIns="95523" tIns="47763" rIns="95523" bIns="47763" rtlCol="0" anchor="b"/>
          <a:lstStyle>
            <a:lvl1pPr algn="r">
              <a:defRPr sz="1300"/>
            </a:lvl1pPr>
          </a:lstStyle>
          <a:p>
            <a:fld id="{C380A3A3-F6AE-4C1D-A2FD-46E502D4C0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90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531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991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7874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055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407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1402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258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642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2901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650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2356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D3754-13C0-423E-A2CF-1DB8396AB9AD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080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表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606554"/>
              </p:ext>
            </p:extLst>
          </p:nvPr>
        </p:nvGraphicFramePr>
        <p:xfrm>
          <a:off x="42691" y="957976"/>
          <a:ext cx="6770685" cy="8133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37302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</a:t>
                      </a:r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学期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ふりかえり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5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◎はいくつあった </a:t>
                      </a:r>
                      <a:endParaRPr kumimoji="1" lang="en-US" altLang="ja-JP" sz="8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l"/>
                      <a:r>
                        <a:rPr kumimoji="1" lang="en-US" altLang="ja-JP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kumimoji="1" lang="ja-JP" altLang="en-US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かな？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2193">
                <a:tc>
                  <a:txBody>
                    <a:bodyPr/>
                    <a:lstStyle/>
                    <a:p>
                      <a:pPr marL="0" marR="0" lvl="0" indent="0" algn="l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１日６０</a:t>
                      </a:r>
                      <a:r>
                        <a:rPr kumimoji="1" lang="ja-JP" altLang="en-US" sz="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ぷんを</a:t>
                      </a:r>
                      <a:r>
                        <a:rPr kumimoji="1" lang="ja-JP" alt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めざそう！</a:t>
                      </a: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9" name="正方形/長方形 18"/>
          <p:cNvSpPr/>
          <p:nvPr/>
        </p:nvSpPr>
        <p:spPr>
          <a:xfrm>
            <a:off x="0" y="1"/>
            <a:ext cx="6857997" cy="377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36163">
              <a:lnSpc>
                <a:spcPts val="2700"/>
              </a:lnSpc>
              <a:defRPr/>
            </a:pPr>
            <a:r>
              <a:rPr lang="en-US" altLang="ja-JP" sz="15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60</a:t>
            </a:r>
            <a:r>
              <a:rPr lang="en-US" altLang="ja-JP" sz="15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sz="15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ロクマル）プラスプロジェクト　</a:t>
            </a:r>
            <a:r>
              <a:rPr lang="ja-JP" altLang="en-US" sz="15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チャレンジカード</a:t>
            </a:r>
            <a:endParaRPr lang="en-US" altLang="ja-JP" sz="15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936163" eaLnBrk="1" fontAlgn="auto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角丸四角形 32"/>
          <p:cNvSpPr/>
          <p:nvPr/>
        </p:nvSpPr>
        <p:spPr>
          <a:xfrm>
            <a:off x="36006" y="530386"/>
            <a:ext cx="1521997" cy="290116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61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いきいき</a:t>
            </a:r>
            <a:r>
              <a:rPr lang="ja-JP" altLang="en-US" sz="1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チャレンジ</a:t>
            </a:r>
            <a:endParaRPr lang="ja-JP" altLang="en-US" sz="1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4" name="テキスト ボックス 71"/>
          <p:cNvSpPr txBox="1">
            <a:spLocks noChangeArrowheads="1"/>
          </p:cNvSpPr>
          <p:nvPr/>
        </p:nvSpPr>
        <p:spPr bwMode="auto">
          <a:xfrm>
            <a:off x="1564553" y="377963"/>
            <a:ext cx="523244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2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まいにちげんきにあそんだり、おてつだいをしたりして、からだをよく　</a:t>
            </a:r>
            <a:endParaRPr lang="en-US" altLang="ja-JP" sz="1200" dirty="0" smtClean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2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うごかしているかな</a:t>
            </a:r>
            <a:r>
              <a:rPr lang="ja-JP" altLang="en-US" sz="1200" dirty="0" err="1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？。</a:t>
            </a:r>
            <a:r>
              <a:rPr lang="ja-JP" altLang="en-US" sz="12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200" dirty="0" smtClean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よくできた：◎　　できた：〇　　あまりできなかった：△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</a:p>
        </p:txBody>
      </p:sp>
      <p:sp>
        <p:nvSpPr>
          <p:cNvPr id="45" name="角丸四角形 44"/>
          <p:cNvSpPr/>
          <p:nvPr/>
        </p:nvSpPr>
        <p:spPr>
          <a:xfrm>
            <a:off x="51041" y="3656448"/>
            <a:ext cx="1529895" cy="299264"/>
          </a:xfrm>
          <a:prstGeom prst="roundRect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61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 b="1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かみかみ</a:t>
            </a:r>
            <a:r>
              <a:rPr lang="ja-JP" altLang="en-US" sz="1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チャレンジ</a:t>
            </a:r>
            <a:endParaRPr lang="ja-JP" altLang="en-US" sz="1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テキスト ボックス 71"/>
          <p:cNvSpPr txBox="1">
            <a:spLocks noChangeArrowheads="1"/>
          </p:cNvSpPr>
          <p:nvPr/>
        </p:nvSpPr>
        <p:spPr bwMode="auto">
          <a:xfrm>
            <a:off x="1577883" y="3580318"/>
            <a:ext cx="5229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2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まいにちしっかりたべているかな？</a:t>
            </a:r>
            <a:endParaRPr lang="en-US" altLang="ja-JP" sz="1200" dirty="0" smtClean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2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r>
              <a:rPr lang="ja-JP" altLang="en-US" sz="12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よくできた：◎　　できた：〇　　あまりできなかった：△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</a:p>
        </p:txBody>
      </p:sp>
      <p:sp>
        <p:nvSpPr>
          <p:cNvPr id="47" name="角丸四角形 46"/>
          <p:cNvSpPr/>
          <p:nvPr/>
        </p:nvSpPr>
        <p:spPr>
          <a:xfrm>
            <a:off x="31110" y="6724429"/>
            <a:ext cx="1522476" cy="22824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61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すやすや</a:t>
            </a:r>
            <a:r>
              <a:rPr lang="ja-JP" altLang="en-US" sz="1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チャレンジ</a:t>
            </a:r>
            <a:endParaRPr lang="ja-JP" altLang="en-US" sz="1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8" name="テキスト ボックス 71"/>
          <p:cNvSpPr txBox="1">
            <a:spLocks noChangeArrowheads="1"/>
          </p:cNvSpPr>
          <p:nvPr/>
        </p:nvSpPr>
        <p:spPr bwMode="auto">
          <a:xfrm>
            <a:off x="1584634" y="6666403"/>
            <a:ext cx="48233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2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まいにちぐっすりねむれているかな？</a:t>
            </a:r>
            <a:endParaRPr lang="en-US" altLang="ja-JP" sz="1200" dirty="0" smtClean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2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よくできた：◎　　できた：〇　　あまりできなかった：△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</a:p>
        </p:txBody>
      </p:sp>
      <p:graphicFrame>
        <p:nvGraphicFramePr>
          <p:cNvPr id="17" name="表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66196"/>
              </p:ext>
            </p:extLst>
          </p:nvPr>
        </p:nvGraphicFramePr>
        <p:xfrm>
          <a:off x="44637" y="4024142"/>
          <a:ext cx="6770685" cy="8469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37302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１学期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ふりかえり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5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◎はいくつあった</a:t>
                      </a:r>
                      <a:endParaRPr kumimoji="1" lang="en-US" altLang="ja-JP" sz="8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l"/>
                      <a:r>
                        <a:rPr kumimoji="1" lang="en-US" altLang="ja-JP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kumimoji="1" lang="ja-JP" altLang="en-US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かな？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2193">
                <a:tc>
                  <a:txBody>
                    <a:bodyPr/>
                    <a:lstStyle/>
                    <a:p>
                      <a:pPr marL="0" marR="0" lvl="0" indent="0" algn="l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まいにちしっかりたべているかな？</a:t>
                      </a: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1" name="表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100866"/>
              </p:ext>
            </p:extLst>
          </p:nvPr>
        </p:nvGraphicFramePr>
        <p:xfrm>
          <a:off x="42691" y="7082132"/>
          <a:ext cx="6770685" cy="8732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37302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１学期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ふりかえり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22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◎はいくつあった</a:t>
                      </a:r>
                      <a:endParaRPr kumimoji="1" lang="en-US" altLang="ja-JP" sz="8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l"/>
                      <a:r>
                        <a:rPr kumimoji="1" lang="en-US" altLang="ja-JP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kumimoji="1" lang="ja-JP" altLang="en-US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かな？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2193">
                <a:tc>
                  <a:txBody>
                    <a:bodyPr/>
                    <a:lstStyle/>
                    <a:p>
                      <a:pPr marL="0" marR="0" lvl="0" indent="0" algn="l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まいにちぐっすりねむれているかな？</a:t>
                      </a:r>
                      <a:endParaRPr kumimoji="1" lang="ja-JP" alt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正方形/長方形 1"/>
          <p:cNvSpPr/>
          <p:nvPr/>
        </p:nvSpPr>
        <p:spPr>
          <a:xfrm>
            <a:off x="220940" y="966507"/>
            <a:ext cx="576064" cy="1752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dirty="0" smtClean="0">
                <a:solidFill>
                  <a:schemeClr val="tx1"/>
                </a:solidFill>
              </a:rPr>
              <a:t>がっき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  <p:graphicFrame>
        <p:nvGraphicFramePr>
          <p:cNvPr id="24" name="表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632321"/>
              </p:ext>
            </p:extLst>
          </p:nvPr>
        </p:nvGraphicFramePr>
        <p:xfrm>
          <a:off x="42691" y="1858205"/>
          <a:ext cx="6770685" cy="8133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37302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２学期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ふりかえり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5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◎はいくつあった</a:t>
                      </a:r>
                      <a:endParaRPr kumimoji="1" lang="en-US" altLang="ja-JP" sz="8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l"/>
                      <a:r>
                        <a:rPr kumimoji="1" lang="en-US" altLang="ja-JP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kumimoji="1" lang="ja-JP" altLang="en-US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かな？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2193">
                <a:tc>
                  <a:txBody>
                    <a:bodyPr/>
                    <a:lstStyle/>
                    <a:p>
                      <a:pPr marL="0" marR="0" lvl="0" indent="0" algn="l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１日６０</a:t>
                      </a:r>
                      <a:r>
                        <a:rPr kumimoji="1" lang="ja-JP" altLang="en-US" sz="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ぷんを</a:t>
                      </a:r>
                      <a:r>
                        <a:rPr kumimoji="1" lang="ja-JP" alt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めざそう！</a:t>
                      </a: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5" name="表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680150"/>
              </p:ext>
            </p:extLst>
          </p:nvPr>
        </p:nvGraphicFramePr>
        <p:xfrm>
          <a:off x="47268" y="2769624"/>
          <a:ext cx="6770685" cy="806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30464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３学期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ふりかえり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5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◎はいくつあった</a:t>
                      </a:r>
                      <a:endParaRPr kumimoji="1" lang="en-US" altLang="ja-JP" sz="8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l"/>
                      <a:r>
                        <a:rPr kumimoji="1" lang="en-US" altLang="ja-JP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kumimoji="1" lang="ja-JP" altLang="en-US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かな？</a:t>
                      </a:r>
                      <a:endParaRPr kumimoji="1" lang="ja-JP" altLang="en-US" sz="8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2193">
                <a:tc>
                  <a:txBody>
                    <a:bodyPr/>
                    <a:lstStyle/>
                    <a:p>
                      <a:pPr marL="0" marR="0" lvl="0" indent="0" algn="l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１日６０</a:t>
                      </a:r>
                      <a:r>
                        <a:rPr kumimoji="1" lang="ja-JP" altLang="en-US" sz="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ぷんを</a:t>
                      </a:r>
                      <a:r>
                        <a:rPr kumimoji="1" lang="ja-JP" alt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めざそう！</a:t>
                      </a: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6" name="正方形/長方形 25"/>
          <p:cNvSpPr/>
          <p:nvPr/>
        </p:nvSpPr>
        <p:spPr>
          <a:xfrm>
            <a:off x="220940" y="1854953"/>
            <a:ext cx="576064" cy="1752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dirty="0" smtClean="0">
                <a:solidFill>
                  <a:schemeClr val="tx1"/>
                </a:solidFill>
              </a:rPr>
              <a:t>がっき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08405" y="2778531"/>
            <a:ext cx="576064" cy="1752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dirty="0" smtClean="0">
                <a:solidFill>
                  <a:schemeClr val="tx1"/>
                </a:solidFill>
              </a:rPr>
              <a:t>がっき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20352" y="4016671"/>
            <a:ext cx="576064" cy="1752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dirty="0" smtClean="0">
                <a:solidFill>
                  <a:schemeClr val="tx1"/>
                </a:solidFill>
              </a:rPr>
              <a:t>がっき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  <p:graphicFrame>
        <p:nvGraphicFramePr>
          <p:cNvPr id="31" name="表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281430"/>
              </p:ext>
            </p:extLst>
          </p:nvPr>
        </p:nvGraphicFramePr>
        <p:xfrm>
          <a:off x="44637" y="4905907"/>
          <a:ext cx="6770685" cy="8469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37302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２学期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ふりかえり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5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◎はいくつあった</a:t>
                      </a:r>
                      <a:endParaRPr kumimoji="1" lang="en-US" altLang="ja-JP" sz="8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l"/>
                      <a:r>
                        <a:rPr kumimoji="1" lang="en-US" altLang="ja-JP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kumimoji="1" lang="ja-JP" altLang="en-US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かな？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2193">
                <a:tc>
                  <a:txBody>
                    <a:bodyPr/>
                    <a:lstStyle/>
                    <a:p>
                      <a:pPr marL="0" marR="0" lvl="0" indent="0" algn="l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まいにちしっかりたべているかな？</a:t>
                      </a: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6" name="表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829402"/>
              </p:ext>
            </p:extLst>
          </p:nvPr>
        </p:nvGraphicFramePr>
        <p:xfrm>
          <a:off x="42691" y="5789477"/>
          <a:ext cx="6770685" cy="8469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37302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３学期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ふりかえり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5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◎はいくつあった</a:t>
                      </a:r>
                      <a:endParaRPr kumimoji="1" lang="en-US" altLang="ja-JP" sz="8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l"/>
                      <a:r>
                        <a:rPr kumimoji="1" lang="en-US" altLang="ja-JP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kumimoji="1" lang="ja-JP" altLang="en-US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かな？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2193">
                <a:tc>
                  <a:txBody>
                    <a:bodyPr/>
                    <a:lstStyle/>
                    <a:p>
                      <a:pPr marL="0" marR="0" lvl="0" indent="0" algn="l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まいにちしっかりたべているかな？</a:t>
                      </a: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7" name="正方形/長方形 36"/>
          <p:cNvSpPr/>
          <p:nvPr/>
        </p:nvSpPr>
        <p:spPr>
          <a:xfrm>
            <a:off x="226755" y="4905907"/>
            <a:ext cx="576064" cy="1752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dirty="0" smtClean="0">
                <a:solidFill>
                  <a:schemeClr val="tx1"/>
                </a:solidFill>
              </a:rPr>
              <a:t>がっき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208405" y="5781492"/>
            <a:ext cx="576064" cy="1752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dirty="0" smtClean="0">
                <a:solidFill>
                  <a:schemeClr val="tx1"/>
                </a:solidFill>
              </a:rPr>
              <a:t>がっき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233234" y="7082132"/>
            <a:ext cx="576064" cy="1752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dirty="0" smtClean="0">
                <a:solidFill>
                  <a:schemeClr val="tx1"/>
                </a:solidFill>
              </a:rPr>
              <a:t>がっき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  <p:graphicFrame>
        <p:nvGraphicFramePr>
          <p:cNvPr id="42" name="表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733613"/>
              </p:ext>
            </p:extLst>
          </p:nvPr>
        </p:nvGraphicFramePr>
        <p:xfrm>
          <a:off x="45708" y="8035548"/>
          <a:ext cx="6770685" cy="8732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37302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２学期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ふりかえり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22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◎はいくつあった</a:t>
                      </a:r>
                      <a:endParaRPr kumimoji="1" lang="en-US" altLang="ja-JP" sz="8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l"/>
                      <a:r>
                        <a:rPr kumimoji="1" lang="en-US" altLang="ja-JP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kumimoji="1" lang="ja-JP" altLang="en-US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かな？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2193">
                <a:tc>
                  <a:txBody>
                    <a:bodyPr/>
                    <a:lstStyle/>
                    <a:p>
                      <a:pPr marL="0" marR="0" lvl="0" indent="0" algn="l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まいにちぐっすりねむれているかな？</a:t>
                      </a:r>
                      <a:endParaRPr kumimoji="1" lang="ja-JP" alt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3" name="表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289196"/>
              </p:ext>
            </p:extLst>
          </p:nvPr>
        </p:nvGraphicFramePr>
        <p:xfrm>
          <a:off x="45252" y="8986357"/>
          <a:ext cx="6770685" cy="8469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37302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３学期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ふりかえり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837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◎はいくつあった</a:t>
                      </a:r>
                      <a:endParaRPr kumimoji="1" lang="en-US" altLang="ja-JP" sz="8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l"/>
                      <a:r>
                        <a:rPr kumimoji="1" lang="en-US" altLang="ja-JP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kumimoji="1" lang="ja-JP" altLang="en-US" sz="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かな？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2193">
                <a:tc>
                  <a:txBody>
                    <a:bodyPr/>
                    <a:lstStyle/>
                    <a:p>
                      <a:pPr marL="0" marR="0" lvl="0" indent="0" algn="l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まいにちぐっすりねむれているかな？</a:t>
                      </a:r>
                      <a:endParaRPr kumimoji="1" lang="ja-JP" alt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4" name="正方形/長方形 43"/>
          <p:cNvSpPr/>
          <p:nvPr/>
        </p:nvSpPr>
        <p:spPr>
          <a:xfrm>
            <a:off x="208405" y="8034837"/>
            <a:ext cx="576064" cy="1752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dirty="0" smtClean="0">
                <a:solidFill>
                  <a:schemeClr val="tx1"/>
                </a:solidFill>
              </a:rPr>
              <a:t>がっき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226755" y="8979563"/>
            <a:ext cx="576064" cy="1752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dirty="0" smtClean="0">
                <a:solidFill>
                  <a:schemeClr val="tx1"/>
                </a:solidFill>
              </a:rPr>
              <a:t>がっき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84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3182</TotalTime>
  <Words>395</Words>
  <Application>Microsoft Office PowerPoint</Application>
  <PresentationFormat>A4 210 x 297 mm</PresentationFormat>
  <Paragraphs>191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ＭＳ Ｐゴシック</vt:lpstr>
      <vt:lpstr>メイリオ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SS17081020</dc:creator>
  <cp:lastModifiedBy>062151</cp:lastModifiedBy>
  <cp:revision>213</cp:revision>
  <cp:lastPrinted>2022-02-27T00:59:55Z</cp:lastPrinted>
  <dcterms:created xsi:type="dcterms:W3CDTF">2018-02-20T04:43:01Z</dcterms:created>
  <dcterms:modified xsi:type="dcterms:W3CDTF">2023-05-09T01:00:55Z</dcterms:modified>
</cp:coreProperties>
</file>