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19"/>
  </p:notesMasterIdLst>
  <p:sldIdLst>
    <p:sldId id="323" r:id="rId2"/>
    <p:sldId id="307" r:id="rId3"/>
    <p:sldId id="315" r:id="rId4"/>
    <p:sldId id="319" r:id="rId5"/>
    <p:sldId id="282" r:id="rId6"/>
    <p:sldId id="318" r:id="rId7"/>
    <p:sldId id="281" r:id="rId8"/>
    <p:sldId id="321" r:id="rId9"/>
    <p:sldId id="324" r:id="rId10"/>
    <p:sldId id="327" r:id="rId11"/>
    <p:sldId id="325" r:id="rId12"/>
    <p:sldId id="317" r:id="rId13"/>
    <p:sldId id="326" r:id="rId14"/>
    <p:sldId id="328" r:id="rId15"/>
    <p:sldId id="322" r:id="rId16"/>
    <p:sldId id="329" r:id="rId17"/>
    <p:sldId id="312" r:id="rId18"/>
  </p:sldIdLst>
  <p:sldSz cx="9144000" cy="5715000" type="screen16x1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iri2" initials="k" lastIdx="2" clrIdx="0">
    <p:extLst>
      <p:ext uri="{19B8F6BF-5375-455C-9EA6-DF929625EA0E}">
        <p15:presenceInfo xmlns:p15="http://schemas.microsoft.com/office/powerpoint/2012/main" userId="keiri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D9FF"/>
    <a:srgbClr val="FFE181"/>
    <a:srgbClr val="FFF6D1"/>
    <a:srgbClr val="ECD9FF"/>
    <a:srgbClr val="FF9933"/>
    <a:srgbClr val="FF7C80"/>
    <a:srgbClr val="FFC1FF"/>
    <a:srgbClr val="FFEFF7"/>
    <a:srgbClr val="FFF5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704" autoAdjust="0"/>
  </p:normalViewPr>
  <p:slideViewPr>
    <p:cSldViewPr snapToGrid="0">
      <p:cViewPr varScale="1">
        <p:scale>
          <a:sx n="99" d="100"/>
          <a:sy n="99" d="100"/>
        </p:scale>
        <p:origin x="994" y="77"/>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2225" tIns="46112" rIns="92225" bIns="46112"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2225" tIns="46112" rIns="92225" bIns="46112" rtlCol="0"/>
          <a:lstStyle>
            <a:lvl1pPr algn="r">
              <a:defRPr sz="1300"/>
            </a:lvl1pPr>
          </a:lstStyle>
          <a:p>
            <a:fld id="{D5291D86-0B17-41A8-85D6-C1271EE17C82}" type="datetimeFigureOut">
              <a:rPr kumimoji="1" lang="ja-JP" altLang="en-US" smtClean="0"/>
              <a:t>2024/9/18</a:t>
            </a:fld>
            <a:endParaRPr kumimoji="1" lang="ja-JP" altLang="en-US"/>
          </a:p>
        </p:txBody>
      </p:sp>
      <p:sp>
        <p:nvSpPr>
          <p:cNvPr id="4" name="スライド イメージ プレースホルダー 3"/>
          <p:cNvSpPr>
            <a:spLocks noGrp="1" noRot="1" noChangeAspect="1"/>
          </p:cNvSpPr>
          <p:nvPr>
            <p:ph type="sldImg" idx="2"/>
          </p:nvPr>
        </p:nvSpPr>
        <p:spPr>
          <a:xfrm>
            <a:off x="722313" y="1243013"/>
            <a:ext cx="5362575" cy="3352800"/>
          </a:xfrm>
          <a:prstGeom prst="rect">
            <a:avLst/>
          </a:prstGeom>
          <a:noFill/>
          <a:ln w="12700">
            <a:solidFill>
              <a:prstClr val="black"/>
            </a:solidFill>
          </a:ln>
        </p:spPr>
        <p:txBody>
          <a:bodyPr vert="horz" lIns="92225" tIns="46112" rIns="92225" bIns="46112" rtlCol="0" anchor="ctr"/>
          <a:lstStyle/>
          <a:p>
            <a:endParaRPr lang="ja-JP" altLang="en-US"/>
          </a:p>
        </p:txBody>
      </p:sp>
      <p:sp>
        <p:nvSpPr>
          <p:cNvPr id="5" name="ノート プレースホルダー 4"/>
          <p:cNvSpPr>
            <a:spLocks noGrp="1"/>
          </p:cNvSpPr>
          <p:nvPr>
            <p:ph type="body" sz="quarter" idx="3"/>
          </p:nvPr>
        </p:nvSpPr>
        <p:spPr>
          <a:xfrm>
            <a:off x="680720" y="4783308"/>
            <a:ext cx="5445760" cy="3913614"/>
          </a:xfrm>
          <a:prstGeom prst="rect">
            <a:avLst/>
          </a:prstGeom>
        </p:spPr>
        <p:txBody>
          <a:bodyPr vert="horz" lIns="92225" tIns="46112" rIns="92225" bIns="461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2225" tIns="46112" rIns="92225" bIns="4611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2225" tIns="46112" rIns="92225" bIns="46112" rtlCol="0" anchor="b"/>
          <a:lstStyle>
            <a:lvl1pPr algn="r">
              <a:defRPr sz="1300"/>
            </a:lvl1pPr>
          </a:lstStyle>
          <a:p>
            <a:fld id="{8FEABD63-7298-4C9F-9040-10DA26138B39}" type="slidenum">
              <a:rPr kumimoji="1" lang="ja-JP" altLang="en-US" smtClean="0"/>
              <a:t>‹#›</a:t>
            </a:fld>
            <a:endParaRPr kumimoji="1" lang="ja-JP" altLang="en-US"/>
          </a:p>
        </p:txBody>
      </p:sp>
    </p:spTree>
    <p:extLst>
      <p:ext uri="{BB962C8B-B14F-4D97-AF65-F5344CB8AC3E}">
        <p14:creationId xmlns:p14="http://schemas.microsoft.com/office/powerpoint/2010/main" val="32203608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9388" y="2960688"/>
            <a:ext cx="12784137" cy="7991475"/>
          </a:xfrm>
          <a:prstGeom prst="rect">
            <a:avLst/>
          </a:prstGeom>
          <a:noFill/>
          <a:ln w="12700">
            <a:solidFill>
              <a:prstClr val="black"/>
            </a:solidFill>
          </a:ln>
        </p:spPr>
      </p:sp>
      <p:sp>
        <p:nvSpPr>
          <p:cNvPr id="3" name="ノート プレースホルダー 2"/>
          <p:cNvSpPr>
            <a:spLocks noGrp="1"/>
          </p:cNvSpPr>
          <p:nvPr>
            <p:ph type="body" idx="1"/>
          </p:nvPr>
        </p:nvSpPr>
        <p:spPr>
          <a:xfrm>
            <a:off x="1314284" y="11396244"/>
            <a:ext cx="10514271" cy="9324199"/>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23887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9388" y="2960688"/>
            <a:ext cx="12784137" cy="7991475"/>
          </a:xfrm>
          <a:prstGeom prst="rect">
            <a:avLst/>
          </a:prstGeom>
          <a:noFill/>
          <a:ln w="12700">
            <a:solidFill>
              <a:prstClr val="black"/>
            </a:solidFill>
          </a:ln>
        </p:spPr>
      </p:sp>
      <p:sp>
        <p:nvSpPr>
          <p:cNvPr id="3" name="ノート プレースホルダー 2"/>
          <p:cNvSpPr>
            <a:spLocks noGrp="1"/>
          </p:cNvSpPr>
          <p:nvPr>
            <p:ph type="body" idx="1"/>
          </p:nvPr>
        </p:nvSpPr>
        <p:spPr>
          <a:xfrm>
            <a:off x="1314284" y="11396244"/>
            <a:ext cx="10514271" cy="9324199"/>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47668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9388" y="2960688"/>
            <a:ext cx="12784137" cy="7991475"/>
          </a:xfrm>
          <a:prstGeom prst="rect">
            <a:avLst/>
          </a:prstGeom>
          <a:noFill/>
          <a:ln w="12700">
            <a:solidFill>
              <a:prstClr val="black"/>
            </a:solidFill>
          </a:ln>
        </p:spPr>
      </p:sp>
      <p:sp>
        <p:nvSpPr>
          <p:cNvPr id="3" name="ノート プレースホルダー 2"/>
          <p:cNvSpPr>
            <a:spLocks noGrp="1"/>
          </p:cNvSpPr>
          <p:nvPr>
            <p:ph type="body" idx="1"/>
          </p:nvPr>
        </p:nvSpPr>
        <p:spPr>
          <a:xfrm>
            <a:off x="1314284" y="11396244"/>
            <a:ext cx="10514271" cy="9324199"/>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68653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9388" y="2960688"/>
            <a:ext cx="12784137" cy="7991475"/>
          </a:xfrm>
          <a:prstGeom prst="rect">
            <a:avLst/>
          </a:prstGeom>
          <a:noFill/>
          <a:ln w="12700">
            <a:solidFill>
              <a:prstClr val="black"/>
            </a:solidFill>
          </a:ln>
        </p:spPr>
      </p:sp>
      <p:sp>
        <p:nvSpPr>
          <p:cNvPr id="3" name="ノート プレースホルダー 2"/>
          <p:cNvSpPr>
            <a:spLocks noGrp="1"/>
          </p:cNvSpPr>
          <p:nvPr>
            <p:ph type="body" idx="1"/>
          </p:nvPr>
        </p:nvSpPr>
        <p:spPr>
          <a:xfrm>
            <a:off x="1314284" y="11396244"/>
            <a:ext cx="10514271" cy="9324199"/>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7914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9388" y="2960688"/>
            <a:ext cx="12784137" cy="7991475"/>
          </a:xfrm>
          <a:prstGeom prst="rect">
            <a:avLst/>
          </a:prstGeom>
          <a:noFill/>
          <a:ln w="12700">
            <a:solidFill>
              <a:prstClr val="black"/>
            </a:solidFill>
          </a:ln>
        </p:spPr>
      </p:sp>
      <p:sp>
        <p:nvSpPr>
          <p:cNvPr id="3" name="ノート プレースホルダー 2"/>
          <p:cNvSpPr>
            <a:spLocks noGrp="1"/>
          </p:cNvSpPr>
          <p:nvPr>
            <p:ph type="body" idx="1"/>
          </p:nvPr>
        </p:nvSpPr>
        <p:spPr>
          <a:xfrm>
            <a:off x="1314284" y="11396244"/>
            <a:ext cx="10514271" cy="9324199"/>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10138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9388" y="2960688"/>
            <a:ext cx="12784137" cy="7991475"/>
          </a:xfrm>
          <a:prstGeom prst="rect">
            <a:avLst/>
          </a:prstGeom>
          <a:noFill/>
          <a:ln w="12700">
            <a:solidFill>
              <a:prstClr val="black"/>
            </a:solidFill>
          </a:ln>
        </p:spPr>
      </p:sp>
      <p:sp>
        <p:nvSpPr>
          <p:cNvPr id="3" name="ノート プレースホルダー 2"/>
          <p:cNvSpPr>
            <a:spLocks noGrp="1"/>
          </p:cNvSpPr>
          <p:nvPr>
            <p:ph type="body" idx="1"/>
          </p:nvPr>
        </p:nvSpPr>
        <p:spPr>
          <a:xfrm>
            <a:off x="1314284" y="11396244"/>
            <a:ext cx="10514271" cy="9324199"/>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28373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9388" y="2960688"/>
            <a:ext cx="12784137" cy="7991475"/>
          </a:xfrm>
          <a:prstGeom prst="rect">
            <a:avLst/>
          </a:prstGeom>
          <a:noFill/>
          <a:ln w="12700">
            <a:solidFill>
              <a:prstClr val="black"/>
            </a:solidFill>
          </a:ln>
        </p:spPr>
      </p:sp>
      <p:sp>
        <p:nvSpPr>
          <p:cNvPr id="3" name="ノート プレースホルダー 2"/>
          <p:cNvSpPr>
            <a:spLocks noGrp="1"/>
          </p:cNvSpPr>
          <p:nvPr>
            <p:ph type="body" idx="1"/>
          </p:nvPr>
        </p:nvSpPr>
        <p:spPr>
          <a:xfrm>
            <a:off x="1314284" y="11396244"/>
            <a:ext cx="10514271" cy="9324199"/>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08814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9388" y="2960688"/>
            <a:ext cx="12784137" cy="7991475"/>
          </a:xfrm>
          <a:prstGeom prst="rect">
            <a:avLst/>
          </a:prstGeom>
          <a:noFill/>
          <a:ln w="12700">
            <a:solidFill>
              <a:prstClr val="black"/>
            </a:solidFill>
          </a:ln>
        </p:spPr>
      </p:sp>
      <p:sp>
        <p:nvSpPr>
          <p:cNvPr id="3" name="ノート プレースホルダー 2"/>
          <p:cNvSpPr>
            <a:spLocks noGrp="1"/>
          </p:cNvSpPr>
          <p:nvPr>
            <p:ph type="body" idx="1"/>
          </p:nvPr>
        </p:nvSpPr>
        <p:spPr>
          <a:xfrm>
            <a:off x="1314284" y="11396244"/>
            <a:ext cx="10514271" cy="9324199"/>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97228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9388" y="2960688"/>
            <a:ext cx="12784137" cy="7991475"/>
          </a:xfrm>
          <a:prstGeom prst="rect">
            <a:avLst/>
          </a:prstGeom>
          <a:noFill/>
          <a:ln w="12700">
            <a:solidFill>
              <a:prstClr val="black"/>
            </a:solidFill>
          </a:ln>
        </p:spPr>
      </p:sp>
      <p:sp>
        <p:nvSpPr>
          <p:cNvPr id="3" name="ノート プレースホルダー 2"/>
          <p:cNvSpPr>
            <a:spLocks noGrp="1"/>
          </p:cNvSpPr>
          <p:nvPr>
            <p:ph type="body" idx="1"/>
          </p:nvPr>
        </p:nvSpPr>
        <p:spPr>
          <a:xfrm>
            <a:off x="1314284" y="11396244"/>
            <a:ext cx="10514271" cy="9324199"/>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97654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9388" y="2960688"/>
            <a:ext cx="12784137" cy="7991475"/>
          </a:xfrm>
          <a:prstGeom prst="rect">
            <a:avLst/>
          </a:prstGeom>
          <a:noFill/>
          <a:ln w="12700">
            <a:solidFill>
              <a:prstClr val="black"/>
            </a:solidFill>
          </a:ln>
        </p:spPr>
      </p:sp>
      <p:sp>
        <p:nvSpPr>
          <p:cNvPr id="3" name="ノート プレースホルダー 2"/>
          <p:cNvSpPr>
            <a:spLocks noGrp="1"/>
          </p:cNvSpPr>
          <p:nvPr>
            <p:ph type="body" idx="1"/>
          </p:nvPr>
        </p:nvSpPr>
        <p:spPr>
          <a:xfrm>
            <a:off x="1314284" y="11396244"/>
            <a:ext cx="10514271" cy="9324199"/>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94931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9388" y="2960688"/>
            <a:ext cx="12784137" cy="7991475"/>
          </a:xfrm>
          <a:prstGeom prst="rect">
            <a:avLst/>
          </a:prstGeom>
          <a:noFill/>
          <a:ln w="12700">
            <a:solidFill>
              <a:prstClr val="black"/>
            </a:solidFill>
          </a:ln>
        </p:spPr>
      </p:sp>
      <p:sp>
        <p:nvSpPr>
          <p:cNvPr id="3" name="ノート プレースホルダー 2"/>
          <p:cNvSpPr>
            <a:spLocks noGrp="1"/>
          </p:cNvSpPr>
          <p:nvPr>
            <p:ph type="body" idx="1"/>
          </p:nvPr>
        </p:nvSpPr>
        <p:spPr>
          <a:xfrm>
            <a:off x="1314284" y="11396244"/>
            <a:ext cx="10514271" cy="9324199"/>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49742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9388" y="2960688"/>
            <a:ext cx="12784137" cy="7991475"/>
          </a:xfrm>
          <a:prstGeom prst="rect">
            <a:avLst/>
          </a:prstGeom>
          <a:noFill/>
          <a:ln w="12700">
            <a:solidFill>
              <a:prstClr val="black"/>
            </a:solidFill>
          </a:ln>
        </p:spPr>
      </p:sp>
      <p:sp>
        <p:nvSpPr>
          <p:cNvPr id="3" name="ノート プレースホルダー 2"/>
          <p:cNvSpPr>
            <a:spLocks noGrp="1"/>
          </p:cNvSpPr>
          <p:nvPr>
            <p:ph type="body" idx="1"/>
          </p:nvPr>
        </p:nvSpPr>
        <p:spPr>
          <a:xfrm>
            <a:off x="1314284" y="11396244"/>
            <a:ext cx="10514271" cy="9324199"/>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10138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9388" y="2960688"/>
            <a:ext cx="12784137" cy="7991475"/>
          </a:xfrm>
          <a:prstGeom prst="rect">
            <a:avLst/>
          </a:prstGeom>
          <a:noFill/>
          <a:ln w="12700">
            <a:solidFill>
              <a:prstClr val="black"/>
            </a:solidFill>
          </a:ln>
        </p:spPr>
      </p:sp>
      <p:sp>
        <p:nvSpPr>
          <p:cNvPr id="3" name="ノート プレースホルダー 2"/>
          <p:cNvSpPr>
            <a:spLocks noGrp="1"/>
          </p:cNvSpPr>
          <p:nvPr>
            <p:ph type="body" idx="1"/>
          </p:nvPr>
        </p:nvSpPr>
        <p:spPr>
          <a:xfrm>
            <a:off x="1314284" y="11396244"/>
            <a:ext cx="10514271" cy="9324199"/>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1939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9388" y="2960688"/>
            <a:ext cx="12784137" cy="7991475"/>
          </a:xfrm>
          <a:prstGeom prst="rect">
            <a:avLst/>
          </a:prstGeom>
          <a:noFill/>
          <a:ln w="12700">
            <a:solidFill>
              <a:prstClr val="black"/>
            </a:solidFill>
          </a:ln>
        </p:spPr>
      </p:sp>
      <p:sp>
        <p:nvSpPr>
          <p:cNvPr id="3" name="ノート プレースホルダー 2"/>
          <p:cNvSpPr>
            <a:spLocks noGrp="1"/>
          </p:cNvSpPr>
          <p:nvPr>
            <p:ph type="body" idx="1"/>
          </p:nvPr>
        </p:nvSpPr>
        <p:spPr>
          <a:xfrm>
            <a:off x="1314284" y="11396244"/>
            <a:ext cx="10514271" cy="9324199"/>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84541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9388" y="2960688"/>
            <a:ext cx="12784137" cy="7991475"/>
          </a:xfrm>
          <a:prstGeom prst="rect">
            <a:avLst/>
          </a:prstGeom>
          <a:noFill/>
          <a:ln w="12700">
            <a:solidFill>
              <a:prstClr val="black"/>
            </a:solidFill>
          </a:ln>
        </p:spPr>
      </p:sp>
      <p:sp>
        <p:nvSpPr>
          <p:cNvPr id="3" name="ノート プレースホルダー 2"/>
          <p:cNvSpPr>
            <a:spLocks noGrp="1"/>
          </p:cNvSpPr>
          <p:nvPr>
            <p:ph type="body" idx="1"/>
          </p:nvPr>
        </p:nvSpPr>
        <p:spPr>
          <a:xfrm>
            <a:off x="1314284" y="11396244"/>
            <a:ext cx="10514271" cy="9324199"/>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68653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9388" y="2960688"/>
            <a:ext cx="12784137" cy="7991475"/>
          </a:xfrm>
          <a:prstGeom prst="rect">
            <a:avLst/>
          </a:prstGeom>
          <a:noFill/>
          <a:ln w="12700">
            <a:solidFill>
              <a:prstClr val="black"/>
            </a:solidFill>
          </a:ln>
        </p:spPr>
      </p:sp>
      <p:sp>
        <p:nvSpPr>
          <p:cNvPr id="3" name="ノート プレースホルダー 2"/>
          <p:cNvSpPr>
            <a:spLocks noGrp="1"/>
          </p:cNvSpPr>
          <p:nvPr>
            <p:ph type="body" idx="1"/>
          </p:nvPr>
        </p:nvSpPr>
        <p:spPr>
          <a:xfrm>
            <a:off x="1314284" y="11396244"/>
            <a:ext cx="10514271" cy="9324199"/>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47668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9388" y="2960688"/>
            <a:ext cx="12784137" cy="7991475"/>
          </a:xfrm>
          <a:prstGeom prst="rect">
            <a:avLst/>
          </a:prstGeom>
          <a:noFill/>
          <a:ln w="12700">
            <a:solidFill>
              <a:prstClr val="black"/>
            </a:solidFill>
          </a:ln>
        </p:spPr>
      </p:sp>
      <p:sp>
        <p:nvSpPr>
          <p:cNvPr id="3" name="ノート プレースホルダー 2"/>
          <p:cNvSpPr>
            <a:spLocks noGrp="1"/>
          </p:cNvSpPr>
          <p:nvPr>
            <p:ph type="body" idx="1"/>
          </p:nvPr>
        </p:nvSpPr>
        <p:spPr>
          <a:xfrm>
            <a:off x="1314284" y="11396244"/>
            <a:ext cx="10514271" cy="9324199"/>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94931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3334F18-B4E7-4B91-BD77-FF2550FF15E6}" type="datetimeFigureOut">
              <a:rPr kumimoji="1" lang="ja-JP" altLang="en-US" smtClean="0"/>
              <a:t>2024/9/18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E42416-1DC6-4E97-85C6-8F003A383E76}" type="slidenum">
              <a:rPr kumimoji="1" lang="ja-JP" altLang="en-US" smtClean="0"/>
              <a:t>‹#›</a:t>
            </a:fld>
            <a:endParaRPr kumimoji="1" lang="ja-JP" altLang="en-US"/>
          </a:p>
        </p:txBody>
      </p:sp>
    </p:spTree>
    <p:extLst>
      <p:ext uri="{BB962C8B-B14F-4D97-AF65-F5344CB8AC3E}">
        <p14:creationId xmlns:p14="http://schemas.microsoft.com/office/powerpoint/2010/main" val="3247183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3334F18-B4E7-4B91-BD77-FF2550FF15E6}" type="datetimeFigureOut">
              <a:rPr kumimoji="1" lang="ja-JP" altLang="en-US" smtClean="0"/>
              <a:t>2024/9/18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E42416-1DC6-4E97-85C6-8F003A383E76}" type="slidenum">
              <a:rPr kumimoji="1" lang="ja-JP" altLang="en-US" smtClean="0"/>
              <a:t>‹#›</a:t>
            </a:fld>
            <a:endParaRPr kumimoji="1" lang="ja-JP" altLang="en-US"/>
          </a:p>
        </p:txBody>
      </p:sp>
    </p:spTree>
    <p:extLst>
      <p:ext uri="{BB962C8B-B14F-4D97-AF65-F5344CB8AC3E}">
        <p14:creationId xmlns:p14="http://schemas.microsoft.com/office/powerpoint/2010/main" val="3454616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3334F18-B4E7-4B91-BD77-FF2550FF15E6}" type="datetimeFigureOut">
              <a:rPr kumimoji="1" lang="ja-JP" altLang="en-US" smtClean="0"/>
              <a:t>2024/9/18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E42416-1DC6-4E97-85C6-8F003A383E76}" type="slidenum">
              <a:rPr kumimoji="1" lang="ja-JP" altLang="en-US" smtClean="0"/>
              <a:t>‹#›</a:t>
            </a:fld>
            <a:endParaRPr kumimoji="1" lang="ja-JP" altLang="en-US"/>
          </a:p>
        </p:txBody>
      </p:sp>
    </p:spTree>
    <p:extLst>
      <p:ext uri="{BB962C8B-B14F-4D97-AF65-F5344CB8AC3E}">
        <p14:creationId xmlns:p14="http://schemas.microsoft.com/office/powerpoint/2010/main" val="874107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結び">
    <p:bg>
      <p:bgPr>
        <a:solidFill>
          <a:schemeClr val="accent6"/>
        </a:solidFill>
        <a:effectLst/>
      </p:bgPr>
    </p:bg>
    <p:spTree>
      <p:nvGrpSpPr>
        <p:cNvPr id="1" name=""/>
        <p:cNvGrpSpPr/>
        <p:nvPr/>
      </p:nvGrpSpPr>
      <p:grpSpPr>
        <a:xfrm>
          <a:off x="0" y="0"/>
          <a:ext cx="0" cy="0"/>
          <a:chOff x="0" y="0"/>
          <a:chExt cx="0" cy="0"/>
        </a:xfrm>
      </p:grpSpPr>
      <p:sp>
        <p:nvSpPr>
          <p:cNvPr id="13" name="フリーフォーム:図形 12">
            <a:extLst>
              <a:ext uri="{FF2B5EF4-FFF2-40B4-BE49-F238E27FC236}">
                <a16:creationId xmlns:a16="http://schemas.microsoft.com/office/drawing/2014/main" id="{AEF1F750-031C-BDB7-BD7B-9CBE17406FDB}"/>
              </a:ext>
              <a:ext uri="{C183D7F6-B498-43B3-948B-1728B52AA6E4}">
                <adec:decorative xmlns:adec="http://schemas.microsoft.com/office/drawing/2017/decorative" xmlns="" val="1"/>
              </a:ext>
            </a:extLst>
          </p:cNvPr>
          <p:cNvSpPr/>
          <p:nvPr userDrawn="1"/>
        </p:nvSpPr>
        <p:spPr>
          <a:xfrm>
            <a:off x="0" y="0"/>
            <a:ext cx="6711554" cy="5715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ja-JP"/>
            </a:defPPr>
          </a:lstStyle>
          <a:p>
            <a:pPr lvl="0" rtl="0"/>
            <a:endParaRPr lang="ja-JP" altLang="en-US" sz="1350" dirty="0">
              <a:solidFill>
                <a:schemeClr val="tx1"/>
              </a:solidFill>
              <a:latin typeface="Meiryo UI" panose="020B0604030504040204" pitchFamily="50" charset="-128"/>
              <a:ea typeface="Meiryo UI" panose="020B0604030504040204" pitchFamily="50" charset="-128"/>
            </a:endParaRPr>
          </a:p>
        </p:txBody>
      </p:sp>
      <p:sp>
        <p:nvSpPr>
          <p:cNvPr id="19" name="フリーフォーム:図形 18">
            <a:extLst>
              <a:ext uri="{FF2B5EF4-FFF2-40B4-BE49-F238E27FC236}">
                <a16:creationId xmlns:a16="http://schemas.microsoft.com/office/drawing/2014/main" id="{FEB515B5-2D9F-58E1-6E3C-CCBF105D891E}"/>
              </a:ext>
              <a:ext uri="{C183D7F6-B498-43B3-948B-1728B52AA6E4}">
                <adec:decorative xmlns:adec="http://schemas.microsoft.com/office/drawing/2017/decorative" xmlns="" val="1"/>
              </a:ext>
            </a:extLst>
          </p:cNvPr>
          <p:cNvSpPr/>
          <p:nvPr userDrawn="1"/>
        </p:nvSpPr>
        <p:spPr>
          <a:xfrm>
            <a:off x="5645626" y="1"/>
            <a:ext cx="3503457" cy="5714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defPPr>
              <a:defRPr lang="ja-JP"/>
            </a:defPPr>
          </a:lstStyle>
          <a:p>
            <a:pPr rtl="0"/>
            <a:endParaRPr lang="ja-JP" altLang="en-US" sz="1350" dirty="0">
              <a:latin typeface="Meiryo UI" panose="020B0604030504040204" pitchFamily="50" charset="-128"/>
              <a:ea typeface="Meiryo UI" panose="020B0604030504040204" pitchFamily="50" charset="-128"/>
            </a:endParaRPr>
          </a:p>
        </p:txBody>
      </p:sp>
      <p:pic>
        <p:nvPicPr>
          <p:cNvPr id="9" name="画像 2">
            <a:extLst>
              <a:ext uri="{FF2B5EF4-FFF2-40B4-BE49-F238E27FC236}">
                <a16:creationId xmlns:a16="http://schemas.microsoft.com/office/drawing/2014/main" id="{5CCFEDF9-5B69-87BA-8A33-35033DA4013F}"/>
              </a:ext>
              <a:ext uri="{C183D7F6-B498-43B3-948B-1728B52AA6E4}">
                <adec:decorative xmlns:adec="http://schemas.microsoft.com/office/drawing/2017/decorative" xmlns=""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6574940" y="0"/>
            <a:ext cx="2574143" cy="2860159"/>
          </a:xfrm>
          <a:prstGeom prst="rect">
            <a:avLst/>
          </a:prstGeom>
        </p:spPr>
      </p:pic>
      <p:sp>
        <p:nvSpPr>
          <p:cNvPr id="2" name="タイトル 1"/>
          <p:cNvSpPr>
            <a:spLocks noGrp="1"/>
          </p:cNvSpPr>
          <p:nvPr>
            <p:ph type="ctrTitle" hasCustomPrompt="1"/>
          </p:nvPr>
        </p:nvSpPr>
        <p:spPr>
          <a:xfrm>
            <a:off x="685801" y="708152"/>
            <a:ext cx="4286250" cy="2273091"/>
          </a:xfrm>
        </p:spPr>
        <p:txBody>
          <a:bodyPr tIns="0" bIns="0" rtlCol="0" anchor="b" anchorCtr="0">
            <a:noAutofit/>
          </a:bodyPr>
          <a:lstStyle>
            <a:lvl1pPr algn="l">
              <a:lnSpc>
                <a:spcPct val="100000"/>
              </a:lnSpc>
              <a:defRPr lang="ja-JP" sz="2700">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6" name="サブタイトル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685801" y="3178005"/>
            <a:ext cx="4286250" cy="1862202"/>
          </a:xfrm>
        </p:spPr>
        <p:txBody>
          <a:bodyPr lIns="91440" tIns="0" rIns="91440" bIns="0" rtlCol="0" anchor="t" anchorCtr="0">
            <a:normAutofit/>
          </a:bodyPr>
          <a:lstStyle>
            <a:lvl1pPr marL="0" indent="0" algn="l">
              <a:spcBef>
                <a:spcPts val="432"/>
              </a:spcBef>
              <a:buNone/>
              <a:defRPr lang="ja-JP" sz="1800">
                <a:latin typeface="Meiryo UI" panose="020B0604030504040204" pitchFamily="50" charset="-128"/>
                <a:ea typeface="Meiryo UI" panose="020B0604030504040204" pitchFamily="50" charset="-128"/>
              </a:defRPr>
            </a:lvl1pPr>
            <a:lvl2pPr marL="342900" indent="0" algn="ctr">
              <a:buNone/>
              <a:defRPr lang="ja-JP" sz="1500"/>
            </a:lvl2pPr>
            <a:lvl3pPr marL="685800" indent="0" algn="ctr">
              <a:buNone/>
              <a:defRPr lang="ja-JP" sz="1350"/>
            </a:lvl3pPr>
            <a:lvl4pPr marL="1028700" indent="0" algn="ctr">
              <a:buNone/>
              <a:defRPr lang="ja-JP" sz="1200"/>
            </a:lvl4pPr>
            <a:lvl5pPr marL="1371600" indent="0" algn="ctr">
              <a:buNone/>
              <a:defRPr lang="ja-JP" sz="1200"/>
            </a:lvl5pPr>
            <a:lvl6pPr marL="1714500" indent="0" algn="ctr">
              <a:buNone/>
              <a:defRPr lang="ja-JP" sz="1200"/>
            </a:lvl6pPr>
            <a:lvl7pPr marL="2057400" indent="0" algn="ctr">
              <a:buNone/>
              <a:defRPr lang="ja-JP" sz="1200"/>
            </a:lvl7pPr>
            <a:lvl8pPr marL="2400300" indent="0" algn="ctr">
              <a:buNone/>
              <a:defRPr lang="ja-JP" sz="1200"/>
            </a:lvl8pPr>
            <a:lvl9pPr marL="2743200" indent="0" algn="ctr">
              <a:buNone/>
              <a:defRPr lang="ja-JP" sz="1200"/>
            </a:lvl9pPr>
          </a:lstStyle>
          <a:p>
            <a:pPr rtl="0"/>
            <a:r>
              <a:rPr lang="ja-JP"/>
              <a:t>クリックしてサブタイトルを追加</a:t>
            </a:r>
          </a:p>
        </p:txBody>
      </p:sp>
    </p:spTree>
    <p:extLst>
      <p:ext uri="{BB962C8B-B14F-4D97-AF65-F5344CB8AC3E}">
        <p14:creationId xmlns:p14="http://schemas.microsoft.com/office/powerpoint/2010/main" val="350536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概要 2">
    <p:spTree>
      <p:nvGrpSpPr>
        <p:cNvPr id="1" name=""/>
        <p:cNvGrpSpPr/>
        <p:nvPr/>
      </p:nvGrpSpPr>
      <p:grpSpPr>
        <a:xfrm>
          <a:off x="0" y="0"/>
          <a:ext cx="0" cy="0"/>
          <a:chOff x="0" y="0"/>
          <a:chExt cx="0" cy="0"/>
        </a:xfrm>
      </p:grpSpPr>
      <p:sp>
        <p:nvSpPr>
          <p:cNvPr id="5" name="長方形 4">
            <a:extLst>
              <a:ext uri="{FF2B5EF4-FFF2-40B4-BE49-F238E27FC236}">
                <a16:creationId xmlns:a16="http://schemas.microsoft.com/office/drawing/2014/main" id="{7537D12D-0FCA-3396-988D-452D3D526E3D}"/>
              </a:ext>
              <a:ext uri="{C183D7F6-B498-43B3-948B-1728B52AA6E4}">
                <adec:decorative xmlns:adec="http://schemas.microsoft.com/office/drawing/2017/decorative" xmlns="" val="1"/>
              </a:ext>
            </a:extLst>
          </p:cNvPr>
          <p:cNvSpPr/>
          <p:nvPr userDrawn="1"/>
        </p:nvSpPr>
        <p:spPr>
          <a:xfrm>
            <a:off x="-18048" y="2825750"/>
            <a:ext cx="9162047" cy="28892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ja-JP"/>
            </a:defPPr>
          </a:lstStyle>
          <a:p>
            <a:pPr algn="ctr" rtl="0"/>
            <a:endParaRPr lang="ja-JP" altLang="en-US" sz="338" dirty="0">
              <a:latin typeface="Meiryo UI" panose="020B0604030504040204" pitchFamily="50" charset="-128"/>
              <a:ea typeface="Meiryo UI" panose="020B0604030504040204" pitchFamily="50" charset="-128"/>
            </a:endParaRPr>
          </a:p>
        </p:txBody>
      </p:sp>
      <p:sp>
        <p:nvSpPr>
          <p:cNvPr id="6" name="長方形 5">
            <a:extLst>
              <a:ext uri="{FF2B5EF4-FFF2-40B4-BE49-F238E27FC236}">
                <a16:creationId xmlns:a16="http://schemas.microsoft.com/office/drawing/2014/main" id="{11710CE8-8A83-C0D3-623E-AFCC6C6A2930}"/>
              </a:ext>
              <a:ext uri="{C183D7F6-B498-43B3-948B-1728B52AA6E4}">
                <adec:decorative xmlns:adec="http://schemas.microsoft.com/office/drawing/2017/decorative" xmlns="" val="1"/>
              </a:ext>
            </a:extLst>
          </p:cNvPr>
          <p:cNvSpPr/>
          <p:nvPr userDrawn="1"/>
        </p:nvSpPr>
        <p:spPr>
          <a:xfrm>
            <a:off x="332510" y="277091"/>
            <a:ext cx="8478982" cy="50222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altLang="en-US" sz="1200" dirty="0">
              <a:latin typeface="Meiryo UI" panose="020B0604030504040204" pitchFamily="50" charset="-128"/>
              <a:ea typeface="Meiryo UI" panose="020B0604030504040204" pitchFamily="50" charset="-128"/>
            </a:endParaRPr>
          </a:p>
        </p:txBody>
      </p:sp>
      <p:grpSp>
        <p:nvGrpSpPr>
          <p:cNvPr id="18" name="グループ 17">
            <a:extLst>
              <a:ext uri="{FF2B5EF4-FFF2-40B4-BE49-F238E27FC236}">
                <a16:creationId xmlns:a16="http://schemas.microsoft.com/office/drawing/2014/main" id="{7AA66C80-37C3-6D28-7564-733A30B2CD8D}"/>
              </a:ext>
              <a:ext uri="{C183D7F6-B498-43B3-948B-1728B52AA6E4}">
                <adec:decorative xmlns:adec="http://schemas.microsoft.com/office/drawing/2017/decorative" xmlns="" val="1"/>
              </a:ext>
            </a:extLst>
          </p:cNvPr>
          <p:cNvGrpSpPr/>
          <p:nvPr userDrawn="1"/>
        </p:nvGrpSpPr>
        <p:grpSpPr>
          <a:xfrm flipH="1">
            <a:off x="7015162" y="0"/>
            <a:ext cx="2128838" cy="2381632"/>
            <a:chOff x="0" y="0"/>
            <a:chExt cx="2838450" cy="2857958"/>
          </a:xfrm>
        </p:grpSpPr>
        <p:sp>
          <p:nvSpPr>
            <p:cNvPr id="12" name="フリーフォーム:図形 28">
              <a:extLst>
                <a:ext uri="{FF2B5EF4-FFF2-40B4-BE49-F238E27FC236}">
                  <a16:creationId xmlns:a16="http://schemas.microsoft.com/office/drawing/2014/main" id="{D9DB7C23-E0CF-A75F-BFFD-4E7679AF4AD5}"/>
                </a:ext>
                <a:ext uri="{C183D7F6-B498-43B3-948B-1728B52AA6E4}">
                  <adec:decorative xmlns:adec="http://schemas.microsoft.com/office/drawing/2017/decorative" xmlns=""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altLang="en-US" sz="1350" dirty="0">
                <a:latin typeface="Meiryo UI" panose="020B0604030504040204" pitchFamily="50" charset="-128"/>
                <a:ea typeface="Meiryo UI" panose="020B0604030504040204" pitchFamily="50" charset="-128"/>
              </a:endParaRPr>
            </a:p>
          </p:txBody>
        </p:sp>
        <p:sp>
          <p:nvSpPr>
            <p:cNvPr id="15" name="フリーフォーム:図形 15">
              <a:extLst>
                <a:ext uri="{FF2B5EF4-FFF2-40B4-BE49-F238E27FC236}">
                  <a16:creationId xmlns:a16="http://schemas.microsoft.com/office/drawing/2014/main" id="{4D62A0CC-A0CE-403A-A167-27225B2C6083}"/>
                </a:ext>
                <a:ext uri="{C183D7F6-B498-43B3-948B-1728B52AA6E4}">
                  <adec:decorative xmlns:adec="http://schemas.microsoft.com/office/drawing/2017/decorative" xmlns=""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altLang="en-US" sz="1350" dirty="0">
                <a:solidFill>
                  <a:schemeClr val="tx1"/>
                </a:solidFill>
                <a:latin typeface="Meiryo UI" panose="020B0604030504040204" pitchFamily="50" charset="-128"/>
                <a:ea typeface="Meiryo UI" panose="020B0604030504040204" pitchFamily="50" charset="-128"/>
              </a:endParaRPr>
            </a:p>
          </p:txBody>
        </p:sp>
        <p:sp>
          <p:nvSpPr>
            <p:cNvPr id="16" name="画像 2">
              <a:extLst>
                <a:ext uri="{FF2B5EF4-FFF2-40B4-BE49-F238E27FC236}">
                  <a16:creationId xmlns:a16="http://schemas.microsoft.com/office/drawing/2014/main" id="{F8AD83DA-A293-6D56-F606-7C98C403A3F7}"/>
                </a:ext>
                <a:ext uri="{C183D7F6-B498-43B3-948B-1728B52AA6E4}">
                  <adec:decorative xmlns:adec="http://schemas.microsoft.com/office/drawing/2017/decorative" xmlns=""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ja-JP"/>
              </a:defPPr>
            </a:lstStyle>
            <a:p>
              <a:pPr rtl="0"/>
              <a:endParaRPr lang="ja-JP" altLang="en-US" sz="1350" dirty="0">
                <a:latin typeface="Meiryo UI" panose="020B0604030504040204" pitchFamily="50" charset="-128"/>
                <a:ea typeface="Meiryo UI" panose="020B0604030504040204" pitchFamily="50" charset="-128"/>
              </a:endParaRPr>
            </a:p>
          </p:txBody>
        </p:sp>
      </p:grpSp>
      <p:sp>
        <p:nvSpPr>
          <p:cNvPr id="2" name="タイトル 1"/>
          <p:cNvSpPr>
            <a:spLocks noGrp="1"/>
          </p:cNvSpPr>
          <p:nvPr userDrawn="1">
            <p:ph type="title" hasCustomPrompt="1"/>
          </p:nvPr>
        </p:nvSpPr>
        <p:spPr>
          <a:xfrm>
            <a:off x="4276831" y="884686"/>
            <a:ext cx="4292690" cy="3949253"/>
          </a:xfrm>
        </p:spPr>
        <p:txBody>
          <a:bodyPr tIns="0" bIns="0" rtlCol="0" anchor="ctr">
            <a:noAutofit/>
          </a:bodyPr>
          <a:lstStyle>
            <a:lvl1pPr algn="l">
              <a:lnSpc>
                <a:spcPct val="100000"/>
              </a:lnSpc>
              <a:defRPr lang="ja-JP" sz="2700" b="1">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8" name="図プレースホルダー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332509" y="1"/>
            <a:ext cx="3258521" cy="5299604"/>
          </a:xfrm>
        </p:spPr>
        <p:txBody>
          <a:bodyPr rtlCol="0">
            <a:normAutofit/>
          </a:bodyPr>
          <a:lstStyle>
            <a:lvl1pPr marL="0" indent="0">
              <a:buNone/>
              <a:defRPr lang="ja-JP" sz="1350">
                <a:latin typeface="Meiryo UI" panose="020B0604030504040204" pitchFamily="50" charset="-128"/>
                <a:ea typeface="Meiryo UI" panose="020B0604030504040204" pitchFamily="50" charset="-128"/>
              </a:defRPr>
            </a:lvl1pPr>
          </a:lstStyle>
          <a:p>
            <a:pPr lvl="0" rtl="0"/>
            <a:r>
              <a:rPr lang="ja-JP"/>
              <a:t>クリックして写真を追加</a:t>
            </a:r>
          </a:p>
        </p:txBody>
      </p:sp>
    </p:spTree>
    <p:extLst>
      <p:ext uri="{BB962C8B-B14F-4D97-AF65-F5344CB8AC3E}">
        <p14:creationId xmlns:p14="http://schemas.microsoft.com/office/powerpoint/2010/main" val="3931620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セクション ヘッダー">
    <p:spTree>
      <p:nvGrpSpPr>
        <p:cNvPr id="1" name=""/>
        <p:cNvGrpSpPr/>
        <p:nvPr/>
      </p:nvGrpSpPr>
      <p:grpSpPr>
        <a:xfrm>
          <a:off x="0" y="0"/>
          <a:ext cx="0" cy="0"/>
          <a:chOff x="0" y="0"/>
          <a:chExt cx="0" cy="0"/>
        </a:xfrm>
      </p:grpSpPr>
      <p:sp>
        <p:nvSpPr>
          <p:cNvPr id="21" name="長方形 20">
            <a:extLst>
              <a:ext uri="{FF2B5EF4-FFF2-40B4-BE49-F238E27FC236}">
                <a16:creationId xmlns:a16="http://schemas.microsoft.com/office/drawing/2014/main" id="{86F8B46B-EF6E-BC12-09E2-0F3B779197B4}"/>
              </a:ext>
              <a:ext uri="{C183D7F6-B498-43B3-948B-1728B52AA6E4}">
                <adec:decorative xmlns:adec="http://schemas.microsoft.com/office/drawing/2017/decorative" xmlns="" val="1"/>
              </a:ext>
            </a:extLst>
          </p:cNvPr>
          <p:cNvSpPr/>
          <p:nvPr userDrawn="1"/>
        </p:nvSpPr>
        <p:spPr>
          <a:xfrm>
            <a:off x="-18048" y="-333"/>
            <a:ext cx="9162047" cy="2889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ja-JP"/>
            </a:defPPr>
          </a:lstStyle>
          <a:p>
            <a:pPr algn="ctr" rtl="0"/>
            <a:endParaRPr lang="ja-JP" altLang="en-US" sz="338" dirty="0">
              <a:latin typeface="Meiryo UI" panose="020B0604030504040204" pitchFamily="50" charset="-128"/>
              <a:ea typeface="Meiryo UI" panose="020B0604030504040204" pitchFamily="50" charset="-128"/>
            </a:endParaRPr>
          </a:p>
        </p:txBody>
      </p:sp>
      <p:sp>
        <p:nvSpPr>
          <p:cNvPr id="22" name="長方形 21">
            <a:extLst>
              <a:ext uri="{FF2B5EF4-FFF2-40B4-BE49-F238E27FC236}">
                <a16:creationId xmlns:a16="http://schemas.microsoft.com/office/drawing/2014/main" id="{5D7B4F11-E150-473B-98F5-6E6AC9646863}"/>
              </a:ext>
              <a:ext uri="{C183D7F6-B498-43B3-948B-1728B52AA6E4}">
                <adec:decorative xmlns:adec="http://schemas.microsoft.com/office/drawing/2017/decorative" xmlns="" val="1"/>
              </a:ext>
            </a:extLst>
          </p:cNvPr>
          <p:cNvSpPr/>
          <p:nvPr userDrawn="1"/>
        </p:nvSpPr>
        <p:spPr>
          <a:xfrm>
            <a:off x="332510" y="350411"/>
            <a:ext cx="8478982" cy="50222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altLang="en-US" sz="1200" dirty="0">
              <a:latin typeface="Meiryo UI" panose="020B0604030504040204" pitchFamily="50" charset="-128"/>
              <a:ea typeface="Meiryo UI" panose="020B0604030504040204" pitchFamily="50" charset="-128"/>
            </a:endParaRPr>
          </a:p>
        </p:txBody>
      </p:sp>
      <p:sp>
        <p:nvSpPr>
          <p:cNvPr id="36" name="フリーフォーム(F) 35">
            <a:extLst>
              <a:ext uri="{FF2B5EF4-FFF2-40B4-BE49-F238E27FC236}">
                <a16:creationId xmlns:a16="http://schemas.microsoft.com/office/drawing/2014/main" id="{A8E2FA61-C047-21BB-AA50-F84AD7685498}"/>
              </a:ext>
              <a:ext uri="{C183D7F6-B498-43B3-948B-1728B52AA6E4}">
                <adec:decorative xmlns:adec="http://schemas.microsoft.com/office/drawing/2017/decorative" xmlns="" val="1"/>
              </a:ext>
            </a:extLst>
          </p:cNvPr>
          <p:cNvSpPr/>
          <p:nvPr userDrawn="1"/>
        </p:nvSpPr>
        <p:spPr>
          <a:xfrm rot="16200000">
            <a:off x="4202836" y="3278476"/>
            <a:ext cx="2343631" cy="2545607"/>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68580" tIns="34290" rIns="68580" bIns="34290" numCol="1" rtlCol="0" anchor="t" anchorCtr="0" compatLnSpc="1">
            <a:prstTxWarp prst="textNoShape">
              <a:avLst/>
            </a:prstTxWarp>
            <a:noAutofit/>
          </a:bodyPr>
          <a:lstStyle>
            <a:defPPr>
              <a:defRPr lang="ja-JP"/>
            </a:defPPr>
          </a:lstStyle>
          <a:p>
            <a:pPr lvl="0" rtl="0"/>
            <a:endParaRPr lang="ja-JP" altLang="en-US" sz="1350" dirty="0">
              <a:solidFill>
                <a:schemeClr val="tx1"/>
              </a:solidFill>
              <a:latin typeface="Meiryo UI" panose="020B0604030504040204" pitchFamily="50" charset="-128"/>
              <a:ea typeface="Meiryo UI" panose="020B0604030504040204" pitchFamily="50" charset="-128"/>
            </a:endParaRPr>
          </a:p>
        </p:txBody>
      </p:sp>
      <p:sp>
        <p:nvSpPr>
          <p:cNvPr id="33" name="フリーフォーム(F) 32">
            <a:extLst>
              <a:ext uri="{FF2B5EF4-FFF2-40B4-BE49-F238E27FC236}">
                <a16:creationId xmlns:a16="http://schemas.microsoft.com/office/drawing/2014/main" id="{1A2791BA-760E-9FA5-8743-D0B699FC9835}"/>
              </a:ext>
              <a:ext uri="{C183D7F6-B498-43B3-948B-1728B52AA6E4}">
                <adec:decorative xmlns:adec="http://schemas.microsoft.com/office/drawing/2017/decorative" xmlns="" val="1"/>
              </a:ext>
            </a:extLst>
          </p:cNvPr>
          <p:cNvSpPr/>
          <p:nvPr userDrawn="1"/>
        </p:nvSpPr>
        <p:spPr>
          <a:xfrm>
            <a:off x="0" y="2886545"/>
            <a:ext cx="326431" cy="2828455"/>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lvl="0" algn="ctr" rtl="0"/>
            <a:endParaRPr lang="ja-JP" altLang="en-US" sz="1350" dirty="0">
              <a:latin typeface="Meiryo UI" panose="020B0604030504040204" pitchFamily="50" charset="-128"/>
              <a:ea typeface="Meiryo UI" panose="020B0604030504040204" pitchFamily="50" charset="-128"/>
            </a:endParaRPr>
          </a:p>
        </p:txBody>
      </p:sp>
      <p:sp>
        <p:nvSpPr>
          <p:cNvPr id="4" name="タイトル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685800" y="881062"/>
            <a:ext cx="3944666" cy="2079190"/>
          </a:xfrm>
        </p:spPr>
        <p:txBody>
          <a:bodyPr tIns="0" bIns="0" rtlCol="0">
            <a:noAutofit/>
          </a:bodyPr>
          <a:lstStyle>
            <a:lvl1pPr algn="l">
              <a:lnSpc>
                <a:spcPct val="100000"/>
              </a:lnSpc>
              <a:defRPr lang="ja-JP" sz="2700">
                <a:latin typeface="Meiryo UI" panose="020B0604030504040204" pitchFamily="50" charset="-128"/>
                <a:ea typeface="Meiryo UI" panose="020B0604030504040204" pitchFamily="50" charset="-128"/>
              </a:defRPr>
            </a:lvl1pPr>
          </a:lstStyle>
          <a:p>
            <a:pPr rtl="0"/>
            <a:r>
              <a:rPr lang="ja-JP" b="1"/>
              <a:t>クリックしてテキストを追加</a:t>
            </a:r>
          </a:p>
        </p:txBody>
      </p:sp>
      <p:sp>
        <p:nvSpPr>
          <p:cNvPr id="5" name="コンテンツ プレースホルダー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685800" y="3173959"/>
            <a:ext cx="3944666" cy="1861028"/>
          </a:xfrm>
        </p:spPr>
        <p:txBody>
          <a:bodyPr lIns="91440" tIns="0" rIns="91440" bIns="0" rtlCol="0">
            <a:normAutofit/>
          </a:bodyPr>
          <a:lstStyle>
            <a:lvl1pPr marL="0" indent="0">
              <a:lnSpc>
                <a:spcPct val="100000"/>
              </a:lnSpc>
              <a:spcBef>
                <a:spcPts val="0"/>
              </a:spcBef>
              <a:buNone/>
              <a:defRPr lang="ja-JP" sz="1800">
                <a:latin typeface="Meiryo UI" panose="020B0604030504040204" pitchFamily="50" charset="-128"/>
                <a:ea typeface="Meiryo UI" panose="020B0604030504040204" pitchFamily="50" charset="-128"/>
              </a:defRPr>
            </a:lvl1pPr>
            <a:lvl2pPr marL="260604">
              <a:lnSpc>
                <a:spcPct val="100000"/>
              </a:lnSpc>
              <a:spcBef>
                <a:spcPts val="0"/>
              </a:spcBef>
              <a:defRPr lang="ja-JP" sz="1800">
                <a:latin typeface="Meiryo UI" panose="020B0604030504040204" pitchFamily="50" charset="-128"/>
                <a:ea typeface="Meiryo UI" panose="020B0604030504040204" pitchFamily="50" charset="-128"/>
              </a:defRPr>
            </a:lvl2pPr>
            <a:lvl3pPr marL="514350">
              <a:lnSpc>
                <a:spcPct val="100000"/>
              </a:lnSpc>
              <a:spcBef>
                <a:spcPts val="0"/>
              </a:spcBef>
              <a:defRPr lang="ja-JP" sz="1800">
                <a:latin typeface="Meiryo UI" panose="020B0604030504040204" pitchFamily="50" charset="-128"/>
                <a:ea typeface="Meiryo UI" panose="020B0604030504040204" pitchFamily="50" charset="-128"/>
              </a:defRPr>
            </a:lvl3pPr>
          </a:lstStyle>
          <a:p>
            <a:pPr lvl="0" rtl="0"/>
            <a:r>
              <a:rPr lang="ja-JP"/>
              <a:t>クリックしてテキストを追加</a:t>
            </a:r>
          </a:p>
          <a:p>
            <a:pPr lvl="1" rtl="0"/>
            <a:r>
              <a:rPr lang="ja-JP"/>
              <a:t>第 2 レベル</a:t>
            </a:r>
          </a:p>
          <a:p>
            <a:pPr lvl="2" rtl="0"/>
            <a:r>
              <a:rPr lang="ja-JP"/>
              <a:t>第 3 レベル</a:t>
            </a:r>
          </a:p>
        </p:txBody>
      </p:sp>
      <p:sp>
        <p:nvSpPr>
          <p:cNvPr id="52" name="図プレースホルダー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5560646" y="342317"/>
            <a:ext cx="3258521" cy="5372683"/>
          </a:xfrm>
          <a:solidFill>
            <a:schemeClr val="accent3"/>
          </a:solidFill>
        </p:spPr>
        <p:txBody>
          <a:bodyPr rtlCol="0">
            <a:normAutofit/>
          </a:bodyPr>
          <a:lstStyle>
            <a:lvl1pPr marL="0" indent="0">
              <a:buNone/>
              <a:defRPr lang="ja-JP" sz="1350">
                <a:latin typeface="Meiryo UI" panose="020B0604030504040204" pitchFamily="50" charset="-128"/>
                <a:ea typeface="Meiryo UI" panose="020B0604030504040204" pitchFamily="50" charset="-128"/>
              </a:defRPr>
            </a:lvl1pPr>
          </a:lstStyle>
          <a:p>
            <a:pPr lvl="0" rtl="0"/>
            <a:r>
              <a:rPr lang="ja-JP"/>
              <a:t>クリックして写真を追加</a:t>
            </a:r>
          </a:p>
        </p:txBody>
      </p:sp>
    </p:spTree>
    <p:extLst>
      <p:ext uri="{BB962C8B-B14F-4D97-AF65-F5344CB8AC3E}">
        <p14:creationId xmlns:p14="http://schemas.microsoft.com/office/powerpoint/2010/main" val="713471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引用文">
    <p:spTree>
      <p:nvGrpSpPr>
        <p:cNvPr id="1" name=""/>
        <p:cNvGrpSpPr/>
        <p:nvPr/>
      </p:nvGrpSpPr>
      <p:grpSpPr>
        <a:xfrm>
          <a:off x="0" y="0"/>
          <a:ext cx="0" cy="0"/>
          <a:chOff x="0" y="0"/>
          <a:chExt cx="0" cy="0"/>
        </a:xfrm>
      </p:grpSpPr>
      <p:sp>
        <p:nvSpPr>
          <p:cNvPr id="32" name="画像​​ 1">
            <a:extLst>
              <a:ext uri="{FF2B5EF4-FFF2-40B4-BE49-F238E27FC236}">
                <a16:creationId xmlns:a16="http://schemas.microsoft.com/office/drawing/2014/main" id="{2A3EC91E-4089-D366-06D3-3E66F93DFAF3}"/>
              </a:ext>
              <a:ext uri="{C183D7F6-B498-43B3-948B-1728B52AA6E4}">
                <adec:decorative xmlns:adec="http://schemas.microsoft.com/office/drawing/2017/decorative" xmlns="" val="1"/>
              </a:ext>
            </a:extLst>
          </p:cNvPr>
          <p:cNvSpPr/>
          <p:nvPr/>
        </p:nvSpPr>
        <p:spPr>
          <a:xfrm>
            <a:off x="-5338" y="0"/>
            <a:ext cx="1913239" cy="5715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defPPr>
              <a:defRPr lang="ja-JP"/>
            </a:defPPr>
          </a:lstStyle>
          <a:p>
            <a:pPr rtl="0"/>
            <a:endParaRPr lang="ja-JP" altLang="en-US" sz="1350" dirty="0">
              <a:latin typeface="Meiryo UI" panose="020B0604030504040204" pitchFamily="50" charset="-128"/>
              <a:ea typeface="Meiryo UI" panose="020B0604030504040204" pitchFamily="50" charset="-128"/>
            </a:endParaRPr>
          </a:p>
        </p:txBody>
      </p:sp>
      <p:sp>
        <p:nvSpPr>
          <p:cNvPr id="53" name="フリーフォーム:図形 52">
            <a:extLst>
              <a:ext uri="{FF2B5EF4-FFF2-40B4-BE49-F238E27FC236}">
                <a16:creationId xmlns:a16="http://schemas.microsoft.com/office/drawing/2014/main" id="{70F595E1-C910-3710-90E9-AF5FFCE05861}"/>
              </a:ext>
              <a:ext uri="{C183D7F6-B498-43B3-948B-1728B52AA6E4}">
                <adec:decorative xmlns:adec="http://schemas.microsoft.com/office/drawing/2017/decorative" xmlns="" val="1"/>
              </a:ext>
            </a:extLst>
          </p:cNvPr>
          <p:cNvSpPr/>
          <p:nvPr userDrawn="1"/>
        </p:nvSpPr>
        <p:spPr>
          <a:xfrm>
            <a:off x="-7061" y="0"/>
            <a:ext cx="1911443" cy="2129690"/>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defPPr>
              <a:defRPr lang="ja-JP"/>
            </a:defPPr>
          </a:lstStyle>
          <a:p>
            <a:pPr rtl="0"/>
            <a:endParaRPr lang="ja-JP" altLang="en-US" sz="1350" dirty="0">
              <a:latin typeface="Meiryo UI" panose="020B0604030504040204" pitchFamily="50" charset="-128"/>
              <a:ea typeface="Meiryo UI" panose="020B0604030504040204" pitchFamily="50" charset="-128"/>
            </a:endParaRPr>
          </a:p>
        </p:txBody>
      </p:sp>
      <p:sp>
        <p:nvSpPr>
          <p:cNvPr id="29" name="フリーフォーム(F) 70">
            <a:extLst>
              <a:ext uri="{FF2B5EF4-FFF2-40B4-BE49-F238E27FC236}">
                <a16:creationId xmlns:a16="http://schemas.microsoft.com/office/drawing/2014/main" id="{AA39EF58-54F1-4AC9-1D83-2E7DEEAAEA6A}"/>
              </a:ext>
              <a:ext uri="{C183D7F6-B498-43B3-948B-1728B52AA6E4}">
                <adec:decorative xmlns:adec="http://schemas.microsoft.com/office/drawing/2017/decorative" xmlns="" val="1"/>
              </a:ext>
            </a:extLst>
          </p:cNvPr>
          <p:cNvSpPr>
            <a:spLocks/>
          </p:cNvSpPr>
          <p:nvPr userDrawn="1"/>
        </p:nvSpPr>
        <p:spPr bwMode="auto">
          <a:xfrm rot="16200000" flipH="1">
            <a:off x="-113333" y="3697074"/>
            <a:ext cx="2125820" cy="192033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68580" tIns="34290" rIns="68580" bIns="34290" numCol="1" rtlCol="0" anchor="t" anchorCtr="0" compatLnSpc="1">
            <a:prstTxWarp prst="textNoShape">
              <a:avLst/>
            </a:prstTxWarp>
            <a:noAutofit/>
          </a:bodyPr>
          <a:lstStyle>
            <a:defPPr>
              <a:defRPr lang="ja-JP"/>
            </a:defPPr>
          </a:lstStyle>
          <a:p>
            <a:pPr rtl="0"/>
            <a:endParaRPr lang="ja-JP" altLang="en-US" sz="1350" dirty="0">
              <a:latin typeface="Meiryo UI" panose="020B0604030504040204" pitchFamily="50" charset="-128"/>
              <a:ea typeface="Meiryo UI" panose="020B0604030504040204" pitchFamily="50" charset="-128"/>
            </a:endParaRPr>
          </a:p>
        </p:txBody>
      </p:sp>
      <p:sp>
        <p:nvSpPr>
          <p:cNvPr id="31" name="フリーフォーム(F) 70">
            <a:extLst>
              <a:ext uri="{FF2B5EF4-FFF2-40B4-BE49-F238E27FC236}">
                <a16:creationId xmlns:a16="http://schemas.microsoft.com/office/drawing/2014/main" id="{0C320934-59CC-4123-C7C1-FEEE89F3045F}"/>
              </a:ext>
              <a:ext uri="{C183D7F6-B498-43B3-948B-1728B52AA6E4}">
                <adec:decorative xmlns:adec="http://schemas.microsoft.com/office/drawing/2017/decorative" xmlns="" val="1"/>
              </a:ext>
            </a:extLst>
          </p:cNvPr>
          <p:cNvSpPr>
            <a:spLocks/>
          </p:cNvSpPr>
          <p:nvPr userDrawn="1"/>
        </p:nvSpPr>
        <p:spPr bwMode="auto">
          <a:xfrm flipH="1">
            <a:off x="-7963" y="3590389"/>
            <a:ext cx="1913238" cy="213370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rtlCol="0" anchor="t" anchorCtr="0" compatLnSpc="1">
            <a:prstTxWarp prst="textNoShape">
              <a:avLst/>
            </a:prstTxWarp>
            <a:noAutofit/>
          </a:bodyPr>
          <a:lstStyle>
            <a:defPPr>
              <a:defRPr lang="ja-JP"/>
            </a:defPPr>
          </a:lstStyle>
          <a:p>
            <a:pPr rtl="0"/>
            <a:endParaRPr lang="ja-JP" altLang="en-US" sz="1350" dirty="0">
              <a:latin typeface="Meiryo UI" panose="020B0604030504040204" pitchFamily="50" charset="-128"/>
              <a:ea typeface="Meiryo UI" panose="020B0604030504040204" pitchFamily="50" charset="-128"/>
            </a:endParaRPr>
          </a:p>
        </p:txBody>
      </p:sp>
      <p:sp>
        <p:nvSpPr>
          <p:cNvPr id="33" name="画像 4">
            <a:extLst>
              <a:ext uri="{FF2B5EF4-FFF2-40B4-BE49-F238E27FC236}">
                <a16:creationId xmlns:a16="http://schemas.microsoft.com/office/drawing/2014/main" id="{EC46DC71-C12A-96C8-3FE2-AA95AB58B349}"/>
              </a:ext>
              <a:ext uri="{C183D7F6-B498-43B3-948B-1728B52AA6E4}">
                <adec:decorative xmlns:adec="http://schemas.microsoft.com/office/drawing/2017/decorative" xmlns="" val="1"/>
              </a:ext>
            </a:extLst>
          </p:cNvPr>
          <p:cNvSpPr/>
          <p:nvPr/>
        </p:nvSpPr>
        <p:spPr>
          <a:xfrm>
            <a:off x="1907901" y="0"/>
            <a:ext cx="1920255" cy="2133617"/>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defPPr>
              <a:defRPr lang="ja-JP"/>
            </a:defPPr>
          </a:lstStyle>
          <a:p>
            <a:pPr rtl="0"/>
            <a:endParaRPr lang="ja-JP" altLang="en-US" sz="135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hasCustomPrompt="1"/>
          </p:nvPr>
        </p:nvSpPr>
        <p:spPr>
          <a:xfrm>
            <a:off x="2595424" y="881062"/>
            <a:ext cx="5974096" cy="828470"/>
          </a:xfrm>
        </p:spPr>
        <p:txBody>
          <a:bodyPr lIns="91440" tIns="0" rIns="91440" bIns="0" rtlCol="0" anchor="b" anchorCtr="0">
            <a:noAutofit/>
          </a:bodyPr>
          <a:lstStyle>
            <a:lvl1pPr algn="l">
              <a:lnSpc>
                <a:spcPct val="100000"/>
              </a:lnSpc>
              <a:defRPr lang="ja-JP" sz="2700" b="1">
                <a:latin typeface="Meiryo UI" panose="020B0604030504040204" pitchFamily="50" charset="-128"/>
                <a:ea typeface="Meiryo UI" panose="020B0604030504040204" pitchFamily="50" charset="-128"/>
                <a:cs typeface="+mj-cs" panose="020B0604020202020204" pitchFamily="34" charset="0"/>
              </a:defRPr>
            </a:lvl1pPr>
          </a:lstStyle>
          <a:p>
            <a:pPr rtl="0"/>
            <a:r>
              <a:rPr lang="ja-JP" b="1"/>
              <a:t>クリックしてタイトルを追加</a:t>
            </a:r>
          </a:p>
        </p:txBody>
      </p:sp>
      <p:sp>
        <p:nvSpPr>
          <p:cNvPr id="13" name="コンテンツ プレースホルダー 3">
            <a:extLst>
              <a:ext uri="{FF2B5EF4-FFF2-40B4-BE49-F238E27FC236}">
                <a16:creationId xmlns:a16="http://schemas.microsoft.com/office/drawing/2014/main" id="{B20F5EA7-881C-8FB7-EAC9-89C8F2E5865C}"/>
              </a:ext>
            </a:extLst>
          </p:cNvPr>
          <p:cNvSpPr>
            <a:spLocks noGrp="1"/>
          </p:cNvSpPr>
          <p:nvPr>
            <p:ph sz="half" idx="2" hasCustomPrompt="1"/>
          </p:nvPr>
        </p:nvSpPr>
        <p:spPr>
          <a:xfrm>
            <a:off x="2595424" y="1919191"/>
            <a:ext cx="5974095" cy="2914748"/>
          </a:xfrm>
        </p:spPr>
        <p:txBody>
          <a:bodyPr lIns="91440" tIns="0" rIns="91440" bIns="0" rtlCol="0">
            <a:normAutofit/>
          </a:bodyPr>
          <a:lstStyle>
            <a:lvl1pPr>
              <a:spcBef>
                <a:spcPts val="750"/>
              </a:spcBef>
              <a:defRPr lang="ja-JP" sz="1350">
                <a:latin typeface="Meiryo UI" panose="020B0604030504040204" pitchFamily="50" charset="-128"/>
                <a:ea typeface="Meiryo UI" panose="020B0604030504040204" pitchFamily="50" charset="-128"/>
              </a:defRPr>
            </a:lvl1pPr>
            <a:lvl2pPr>
              <a:spcBef>
                <a:spcPts val="750"/>
              </a:spcBef>
              <a:defRPr lang="ja-JP" sz="1350">
                <a:latin typeface="Meiryo UI" panose="020B0604030504040204" pitchFamily="50" charset="-128"/>
                <a:ea typeface="Meiryo UI" panose="020B0604030504040204" pitchFamily="50" charset="-128"/>
              </a:defRPr>
            </a:lvl2pPr>
            <a:lvl3pPr>
              <a:spcBef>
                <a:spcPts val="750"/>
              </a:spcBef>
              <a:defRPr lang="ja-JP" sz="1350">
                <a:latin typeface="Meiryo UI" panose="020B0604030504040204" pitchFamily="50" charset="-128"/>
                <a:ea typeface="Meiryo UI" panose="020B0604030504040204" pitchFamily="50" charset="-128"/>
              </a:defRPr>
            </a:lvl3pPr>
            <a:lvl4pPr>
              <a:spcBef>
                <a:spcPts val="750"/>
              </a:spcBef>
              <a:defRPr lang="ja-JP" sz="1350">
                <a:latin typeface="Meiryo UI" panose="020B0604030504040204" pitchFamily="50" charset="-128"/>
                <a:ea typeface="Meiryo UI" panose="020B0604030504040204" pitchFamily="50" charset="-128"/>
              </a:defRPr>
            </a:lvl4pPr>
            <a:lvl5pPr>
              <a:spcBef>
                <a:spcPts val="750"/>
              </a:spcBef>
              <a:defRPr lang="ja-JP" sz="135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18" name="スライド番号プレースホルダー 2">
            <a:extLst>
              <a:ext uri="{FF2B5EF4-FFF2-40B4-BE49-F238E27FC236}">
                <a16:creationId xmlns:a16="http://schemas.microsoft.com/office/drawing/2014/main" id="{ED7A50D8-0839-EC58-FFBE-315A20995799}"/>
              </a:ext>
            </a:extLst>
          </p:cNvPr>
          <p:cNvSpPr>
            <a:spLocks noGrp="1"/>
          </p:cNvSpPr>
          <p:nvPr>
            <p:ph type="sldNum" sz="quarter" idx="10"/>
          </p:nvPr>
        </p:nvSpPr>
        <p:spPr>
          <a:xfrm>
            <a:off x="7768828" y="380999"/>
            <a:ext cx="800692" cy="392908"/>
          </a:xfrm>
        </p:spPr>
        <p:txBody>
          <a:bodyPr rtlCol="0"/>
          <a:lstStyle>
            <a:lvl1pPr>
              <a:defRPr lang="ja-JP" sz="12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1483478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概要 2">
    <p:spTree>
      <p:nvGrpSpPr>
        <p:cNvPr id="1" name=""/>
        <p:cNvGrpSpPr/>
        <p:nvPr/>
      </p:nvGrpSpPr>
      <p:grpSpPr>
        <a:xfrm>
          <a:off x="0" y="0"/>
          <a:ext cx="0" cy="0"/>
          <a:chOff x="0" y="0"/>
          <a:chExt cx="0" cy="0"/>
        </a:xfrm>
      </p:grpSpPr>
      <p:sp>
        <p:nvSpPr>
          <p:cNvPr id="5" name="フリーフォーム(F) 4">
            <a:extLst>
              <a:ext uri="{FF2B5EF4-FFF2-40B4-BE49-F238E27FC236}">
                <a16:creationId xmlns:a16="http://schemas.microsoft.com/office/drawing/2014/main" id="{28259CF0-6BC5-3693-6F49-C4489C07C317}"/>
              </a:ext>
              <a:ext uri="{C183D7F6-B498-43B3-948B-1728B52AA6E4}">
                <adec:decorative xmlns:adec="http://schemas.microsoft.com/office/drawing/2017/decorative" xmlns="" val="1"/>
              </a:ext>
            </a:extLst>
          </p:cNvPr>
          <p:cNvSpPr/>
          <p:nvPr/>
        </p:nvSpPr>
        <p:spPr>
          <a:xfrm>
            <a:off x="6742090" y="-2122"/>
            <a:ext cx="2401910" cy="2867560"/>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defPPr>
              <a:defRPr lang="ja-JP"/>
            </a:defPPr>
          </a:lstStyle>
          <a:p>
            <a:pPr rtl="0"/>
            <a:endParaRPr lang="ja-JP" altLang="en-US" sz="1350" dirty="0">
              <a:latin typeface="Meiryo UI" panose="020B0604030504040204" pitchFamily="50" charset="-128"/>
              <a:ea typeface="Meiryo UI" panose="020B0604030504040204" pitchFamily="50" charset="-128"/>
            </a:endParaRPr>
          </a:p>
        </p:txBody>
      </p:sp>
      <p:sp>
        <p:nvSpPr>
          <p:cNvPr id="26" name="画像 4">
            <a:extLst>
              <a:ext uri="{FF2B5EF4-FFF2-40B4-BE49-F238E27FC236}">
                <a16:creationId xmlns:a16="http://schemas.microsoft.com/office/drawing/2014/main" id="{9019DA73-2516-F3D2-ECDB-620C90483DB3}"/>
              </a:ext>
              <a:ext uri="{C183D7F6-B498-43B3-948B-1728B52AA6E4}">
                <adec:decorative xmlns:adec="http://schemas.microsoft.com/office/drawing/2017/decorative" xmlns="" val="1"/>
              </a:ext>
            </a:extLst>
          </p:cNvPr>
          <p:cNvSpPr/>
          <p:nvPr/>
        </p:nvSpPr>
        <p:spPr>
          <a:xfrm flipV="1">
            <a:off x="7493794" y="1039813"/>
            <a:ext cx="1650206" cy="1817688"/>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defPPr>
              <a:defRPr lang="ja-JP"/>
            </a:defPPr>
          </a:lstStyle>
          <a:p>
            <a:pPr rtl="0"/>
            <a:endParaRPr lang="ja-JP" altLang="en-US" sz="1350" dirty="0">
              <a:latin typeface="Meiryo UI" panose="020B0604030504040204" pitchFamily="50" charset="-128"/>
              <a:ea typeface="Meiryo UI" panose="020B0604030504040204" pitchFamily="50" charset="-128"/>
            </a:endParaRPr>
          </a:p>
        </p:txBody>
      </p:sp>
      <p:sp>
        <p:nvSpPr>
          <p:cNvPr id="14" name="フリーフォーム(F) 13">
            <a:extLst>
              <a:ext uri="{FF2B5EF4-FFF2-40B4-BE49-F238E27FC236}">
                <a16:creationId xmlns:a16="http://schemas.microsoft.com/office/drawing/2014/main" id="{5665DA82-D253-8EC5-5DFB-F0266ED9FBB4}"/>
              </a:ext>
              <a:ext uri="{C183D7F6-B498-43B3-948B-1728B52AA6E4}">
                <adec:decorative xmlns:adec="http://schemas.microsoft.com/office/drawing/2017/decorative" xmlns="" val="1"/>
              </a:ext>
            </a:extLst>
          </p:cNvPr>
          <p:cNvSpPr/>
          <p:nvPr/>
        </p:nvSpPr>
        <p:spPr>
          <a:xfrm flipV="1">
            <a:off x="-15065" y="4442928"/>
            <a:ext cx="1611312" cy="1272072"/>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defPPr>
              <a:defRPr lang="ja-JP"/>
            </a:defPPr>
          </a:lstStyle>
          <a:p>
            <a:pPr rtl="0"/>
            <a:endParaRPr lang="ja-JP" altLang="en-US" sz="1350" dirty="0">
              <a:latin typeface="Meiryo UI" panose="020B0604030504040204" pitchFamily="50" charset="-128"/>
              <a:ea typeface="Meiryo UI" panose="020B0604030504040204" pitchFamily="50" charset="-128"/>
            </a:endParaRPr>
          </a:p>
        </p:txBody>
      </p:sp>
      <p:pic>
        <p:nvPicPr>
          <p:cNvPr id="21" name="画像 2">
            <a:extLst>
              <a:ext uri="{FF2B5EF4-FFF2-40B4-BE49-F238E27FC236}">
                <a16:creationId xmlns:a16="http://schemas.microsoft.com/office/drawing/2014/main" id="{A8B7F1F1-806C-8D65-7340-220A0C4653C8}"/>
              </a:ext>
              <a:ext uri="{C183D7F6-B498-43B3-948B-1728B52AA6E4}">
                <adec:decorative xmlns:adec="http://schemas.microsoft.com/office/drawing/2017/decorative" xmlns=""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rot="5400000">
            <a:off x="7402243" y="1131484"/>
            <a:ext cx="1833428" cy="1650086"/>
          </a:xfrm>
          <a:prstGeom prst="rect">
            <a:avLst/>
          </a:prstGeom>
        </p:spPr>
      </p:pic>
      <p:sp>
        <p:nvSpPr>
          <p:cNvPr id="12" name="フリーフォーム(F) 11">
            <a:extLst>
              <a:ext uri="{FF2B5EF4-FFF2-40B4-BE49-F238E27FC236}">
                <a16:creationId xmlns:a16="http://schemas.microsoft.com/office/drawing/2014/main" id="{E76518D4-6149-BA03-3BE5-6A13A792C115}"/>
              </a:ext>
              <a:ext uri="{C183D7F6-B498-43B3-948B-1728B52AA6E4}">
                <adec:decorative xmlns:adec="http://schemas.microsoft.com/office/drawing/2017/decorative" xmlns="" val="1"/>
              </a:ext>
            </a:extLst>
          </p:cNvPr>
          <p:cNvSpPr/>
          <p:nvPr/>
        </p:nvSpPr>
        <p:spPr>
          <a:xfrm>
            <a:off x="1155321" y="5392074"/>
            <a:ext cx="581266" cy="322928"/>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defPPr>
              <a:defRPr lang="ja-JP"/>
            </a:defPPr>
          </a:lstStyle>
          <a:p>
            <a:pPr rtl="0"/>
            <a:endParaRPr lang="ja-JP" altLang="en-US" sz="135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685800" y="881062"/>
            <a:ext cx="5882878" cy="843985"/>
          </a:xfrm>
        </p:spPr>
        <p:txBody>
          <a:bodyPr tIns="0" bIns="0" rtlCol="0">
            <a:noAutofit/>
          </a:bodyPr>
          <a:lstStyle>
            <a:lvl1pPr algn="l">
              <a:lnSpc>
                <a:spcPct val="100000"/>
              </a:lnSpc>
              <a:defRPr lang="ja-JP" sz="2700" b="1">
                <a:latin typeface="Meiryo UI" panose="020B0604030504040204" pitchFamily="50" charset="-128"/>
                <a:ea typeface="Meiryo UI" panose="020B0604030504040204" pitchFamily="50" charset="-128"/>
              </a:defRPr>
            </a:lvl1pPr>
          </a:lstStyle>
          <a:p>
            <a:pPr rtl="0"/>
            <a:r>
              <a:rPr lang="ja-JP" altLang="en-US" b="1"/>
              <a:t>マスター タイトルの書式設定</a:t>
            </a:r>
            <a:endParaRPr lang="ja-JP" b="1" dirty="0"/>
          </a:p>
        </p:txBody>
      </p:sp>
      <p:sp>
        <p:nvSpPr>
          <p:cNvPr id="30" name="コンテンツ プレースホルダー 2">
            <a:extLst>
              <a:ext uri="{FF2B5EF4-FFF2-40B4-BE49-F238E27FC236}">
                <a16:creationId xmlns:a16="http://schemas.microsoft.com/office/drawing/2014/main" id="{58F56A7F-403C-059D-4B58-A8D59888A158}"/>
              </a:ext>
            </a:extLst>
          </p:cNvPr>
          <p:cNvSpPr>
            <a:spLocks noGrp="1"/>
          </p:cNvSpPr>
          <p:nvPr>
            <p:ph idx="13" hasCustomPrompt="1"/>
          </p:nvPr>
        </p:nvSpPr>
        <p:spPr>
          <a:xfrm>
            <a:off x="685800" y="1943160"/>
            <a:ext cx="5177307" cy="3101514"/>
          </a:xfrm>
        </p:spPr>
        <p:txBody>
          <a:bodyPr tIns="0" bIns="0" rtlCol="0">
            <a:normAutofit/>
          </a:bodyPr>
          <a:lstStyle>
            <a:lvl1pPr marL="0" indent="0">
              <a:lnSpc>
                <a:spcPct val="100000"/>
              </a:lnSpc>
              <a:spcBef>
                <a:spcPts val="0"/>
              </a:spcBef>
              <a:buNone/>
              <a:defRPr lang="ja-JP" sz="1800">
                <a:latin typeface="Meiryo UI" panose="020B0604030504040204" pitchFamily="50" charset="-128"/>
                <a:ea typeface="Meiryo UI" panose="020B0604030504040204" pitchFamily="50" charset="-128"/>
              </a:defRPr>
            </a:lvl1pPr>
            <a:lvl2pPr marL="260604">
              <a:lnSpc>
                <a:spcPct val="100000"/>
              </a:lnSpc>
              <a:spcBef>
                <a:spcPts val="0"/>
              </a:spcBef>
              <a:defRPr lang="ja-JP" sz="1800">
                <a:latin typeface="Meiryo UI" panose="020B0604030504040204" pitchFamily="50" charset="-128"/>
                <a:ea typeface="Meiryo UI" panose="020B0604030504040204" pitchFamily="50" charset="-128"/>
              </a:defRPr>
            </a:lvl2pPr>
            <a:lvl3pPr marL="514350">
              <a:lnSpc>
                <a:spcPct val="100000"/>
              </a:lnSpc>
              <a:spcBef>
                <a:spcPts val="0"/>
              </a:spcBef>
              <a:defRPr lang="ja-JP" sz="1800">
                <a:latin typeface="Meiryo UI" panose="020B0604030504040204" pitchFamily="50" charset="-128"/>
                <a:ea typeface="Meiryo UI" panose="020B0604030504040204" pitchFamily="50" charset="-128"/>
              </a:defRPr>
            </a:lvl3pPr>
          </a:lstStyle>
          <a:p>
            <a:pPr lvl="0" rtl="0"/>
            <a:r>
              <a:rPr lang="ja-JP"/>
              <a:t>クリックしてテキストを追加</a:t>
            </a:r>
          </a:p>
          <a:p>
            <a:pPr lvl="1" rtl="0"/>
            <a:r>
              <a:rPr lang="ja-JP"/>
              <a:t>第 2 レベル</a:t>
            </a:r>
          </a:p>
          <a:p>
            <a:pPr lvl="2" rtl="0"/>
            <a:r>
              <a:rPr lang="ja-JP"/>
              <a:t>第 3 レベル</a:t>
            </a:r>
          </a:p>
        </p:txBody>
      </p:sp>
      <p:sp>
        <p:nvSpPr>
          <p:cNvPr id="10" name="図プレースホルダー 9">
            <a:extLst>
              <a:ext uri="{FF2B5EF4-FFF2-40B4-BE49-F238E27FC236}">
                <a16:creationId xmlns:a16="http://schemas.microsoft.com/office/drawing/2014/main" id="{0723BF40-731C-2A5B-FC2F-B59DEF431C66}"/>
              </a:ext>
            </a:extLst>
          </p:cNvPr>
          <p:cNvSpPr>
            <a:spLocks noGrp="1"/>
          </p:cNvSpPr>
          <p:nvPr>
            <p:ph type="pic" sz="quarter" idx="14"/>
          </p:nvPr>
        </p:nvSpPr>
        <p:spPr>
          <a:xfrm>
            <a:off x="6742090" y="2837658"/>
            <a:ext cx="2401910" cy="2877343"/>
          </a:xfrm>
          <a:solidFill>
            <a:schemeClr val="accent1"/>
          </a:solidFill>
        </p:spPr>
        <p:txBody>
          <a:bodyPr rtlCol="0">
            <a:normAutofit/>
          </a:bodyPr>
          <a:lstStyle>
            <a:lvl1pPr marL="0" indent="0">
              <a:buNone/>
              <a:defRPr lang="ja-JP" sz="1350">
                <a:latin typeface="Meiryo UI" panose="020B0604030504040204" pitchFamily="50" charset="-128"/>
                <a:ea typeface="Meiryo UI" panose="020B0604030504040204" pitchFamily="50" charset="-128"/>
              </a:defRPr>
            </a:lvl1pPr>
          </a:lstStyle>
          <a:p>
            <a:pPr rtl="0"/>
            <a:r>
              <a:rPr lang="ja-JP" altLang="en-US"/>
              <a:t>アイコンをクリックして図を追加</a:t>
            </a:r>
            <a:endParaRPr lang="ja-JP" dirty="0"/>
          </a:p>
        </p:txBody>
      </p:sp>
      <p:sp>
        <p:nvSpPr>
          <p:cNvPr id="20" name="スライド番号プレースホルダー 2">
            <a:extLst>
              <a:ext uri="{FF2B5EF4-FFF2-40B4-BE49-F238E27FC236}">
                <a16:creationId xmlns:a16="http://schemas.microsoft.com/office/drawing/2014/main" id="{3ACD3A33-D8A4-7058-9798-30967E3EFD39}"/>
              </a:ext>
            </a:extLst>
          </p:cNvPr>
          <p:cNvSpPr>
            <a:spLocks noGrp="1"/>
          </p:cNvSpPr>
          <p:nvPr>
            <p:ph type="sldNum" sz="quarter" idx="10"/>
          </p:nvPr>
        </p:nvSpPr>
        <p:spPr>
          <a:xfrm>
            <a:off x="7828856" y="380999"/>
            <a:ext cx="740664" cy="392908"/>
          </a:xfrm>
        </p:spPr>
        <p:txBody>
          <a:bodyPr rtlCol="0"/>
          <a:lstStyle>
            <a:lvl1pPr>
              <a:defRPr lang="ja-JP" sz="12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4248502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概要 3">
    <p:spTree>
      <p:nvGrpSpPr>
        <p:cNvPr id="1" name=""/>
        <p:cNvGrpSpPr/>
        <p:nvPr/>
      </p:nvGrpSpPr>
      <p:grpSpPr>
        <a:xfrm>
          <a:off x="0" y="0"/>
          <a:ext cx="0" cy="0"/>
          <a:chOff x="0" y="0"/>
          <a:chExt cx="0" cy="0"/>
        </a:xfrm>
      </p:grpSpPr>
      <p:pic>
        <p:nvPicPr>
          <p:cNvPr id="29" name="グラフィック 28">
            <a:extLst>
              <a:ext uri="{FF2B5EF4-FFF2-40B4-BE49-F238E27FC236}">
                <a16:creationId xmlns:a16="http://schemas.microsoft.com/office/drawing/2014/main" id="{D5595DD5-43B0-252F-8BC6-6B74340C5BCF}"/>
              </a:ext>
              <a:ext uri="{C183D7F6-B498-43B3-948B-1728B52AA6E4}">
                <adec:decorative xmlns:adec="http://schemas.microsoft.com/office/drawing/2017/decorative" xmlns=""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t="7193"/>
          <a:stretch/>
        </p:blipFill>
        <p:spPr>
          <a:xfrm>
            <a:off x="1" y="0"/>
            <a:ext cx="332508" cy="571335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タイトル 1"/>
          <p:cNvSpPr>
            <a:spLocks noGrp="1"/>
          </p:cNvSpPr>
          <p:nvPr>
            <p:ph type="title" hasCustomPrompt="1"/>
          </p:nvPr>
        </p:nvSpPr>
        <p:spPr>
          <a:xfrm>
            <a:off x="1162924" y="881062"/>
            <a:ext cx="7406597" cy="833122"/>
          </a:xfrm>
        </p:spPr>
        <p:txBody>
          <a:bodyPr tIns="0" bIns="0" rtlCol="0">
            <a:noAutofit/>
          </a:bodyPr>
          <a:lstStyle>
            <a:lvl1pPr algn="l">
              <a:lnSpc>
                <a:spcPct val="100000"/>
              </a:lnSpc>
              <a:defRPr lang="ja-JP" sz="2700" b="1">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49" name="フリーフォーム(F) 48">
            <a:extLst>
              <a:ext uri="{FF2B5EF4-FFF2-40B4-BE49-F238E27FC236}">
                <a16:creationId xmlns:a16="http://schemas.microsoft.com/office/drawing/2014/main" id="{BC3A3767-6C5E-8188-0A49-955BBACE37F0}"/>
              </a:ext>
              <a:ext uri="{C183D7F6-B498-43B3-948B-1728B52AA6E4}">
                <adec:decorative xmlns:adec="http://schemas.microsoft.com/office/drawing/2017/decorative" xmlns="" val="1"/>
              </a:ext>
            </a:extLst>
          </p:cNvPr>
          <p:cNvSpPr/>
          <p:nvPr userDrawn="1"/>
        </p:nvSpPr>
        <p:spPr>
          <a:xfrm flipH="1" flipV="1">
            <a:off x="-2" y="3683445"/>
            <a:ext cx="969928" cy="2031555"/>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defPPr>
              <a:defRPr lang="ja-JP"/>
            </a:defPPr>
          </a:lstStyle>
          <a:p>
            <a:pPr rtl="0"/>
            <a:endParaRPr lang="ja-JP" altLang="en-US" sz="1350" dirty="0">
              <a:latin typeface="Meiryo UI" panose="020B0604030504040204" pitchFamily="50" charset="-128"/>
              <a:ea typeface="Meiryo UI" panose="020B0604030504040204" pitchFamily="50" charset="-128"/>
            </a:endParaRPr>
          </a:p>
        </p:txBody>
      </p:sp>
      <p:sp>
        <p:nvSpPr>
          <p:cNvPr id="16" name="コンテンツ プレースホルダー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162924" y="1919190"/>
            <a:ext cx="4371860" cy="3301328"/>
          </a:xfrm>
        </p:spPr>
        <p:txBody>
          <a:bodyPr lIns="91440" tIns="0" rIns="91440" bIns="0" rtlCol="0">
            <a:normAutofit/>
          </a:bodyPr>
          <a:lstStyle>
            <a:lvl1pPr>
              <a:spcBef>
                <a:spcPts val="750"/>
              </a:spcBef>
              <a:defRPr lang="ja-JP" sz="1350">
                <a:latin typeface="Meiryo UI" panose="020B0604030504040204" pitchFamily="50" charset="-128"/>
                <a:ea typeface="Meiryo UI" panose="020B0604030504040204" pitchFamily="50" charset="-128"/>
              </a:defRPr>
            </a:lvl1pPr>
            <a:lvl2pPr>
              <a:spcBef>
                <a:spcPts val="750"/>
              </a:spcBef>
              <a:defRPr lang="ja-JP" sz="1350">
                <a:latin typeface="Meiryo UI" panose="020B0604030504040204" pitchFamily="50" charset="-128"/>
                <a:ea typeface="Meiryo UI" panose="020B0604030504040204" pitchFamily="50" charset="-128"/>
              </a:defRPr>
            </a:lvl2pPr>
            <a:lvl3pPr>
              <a:spcBef>
                <a:spcPts val="750"/>
              </a:spcBef>
              <a:defRPr lang="ja-JP" sz="1350">
                <a:latin typeface="Meiryo UI" panose="020B0604030504040204" pitchFamily="50" charset="-128"/>
                <a:ea typeface="Meiryo UI" panose="020B0604030504040204" pitchFamily="50" charset="-128"/>
              </a:defRPr>
            </a:lvl3pPr>
            <a:lvl4pPr>
              <a:spcBef>
                <a:spcPts val="750"/>
              </a:spcBef>
              <a:defRPr lang="ja-JP" sz="1350">
                <a:latin typeface="Meiryo UI" panose="020B0604030504040204" pitchFamily="50" charset="-128"/>
                <a:ea typeface="Meiryo UI" panose="020B0604030504040204" pitchFamily="50" charset="-128"/>
              </a:defRPr>
            </a:lvl4pPr>
            <a:lvl5pPr>
              <a:spcBef>
                <a:spcPts val="750"/>
              </a:spcBef>
              <a:defRPr lang="ja-JP" sz="135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18" name="コンテンツ プレースホルダー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5955632" y="1919190"/>
            <a:ext cx="2613888" cy="3301328"/>
          </a:xfrm>
        </p:spPr>
        <p:txBody>
          <a:bodyPr lIns="91440" tIns="0" rIns="91440" bIns="0" rtlCol="0">
            <a:normAutofit/>
          </a:bodyPr>
          <a:lstStyle>
            <a:lvl1pPr>
              <a:spcBef>
                <a:spcPts val="750"/>
              </a:spcBef>
              <a:defRPr lang="ja-JP" sz="1350">
                <a:latin typeface="Meiryo UI" panose="020B0604030504040204" pitchFamily="50" charset="-128"/>
                <a:ea typeface="Meiryo UI" panose="020B0604030504040204" pitchFamily="50" charset="-128"/>
              </a:defRPr>
            </a:lvl1pPr>
            <a:lvl2pPr>
              <a:spcBef>
                <a:spcPts val="750"/>
              </a:spcBef>
              <a:defRPr lang="ja-JP" sz="1350">
                <a:latin typeface="Meiryo UI" panose="020B0604030504040204" pitchFamily="50" charset="-128"/>
                <a:ea typeface="Meiryo UI" panose="020B0604030504040204" pitchFamily="50" charset="-128"/>
              </a:defRPr>
            </a:lvl2pPr>
            <a:lvl3pPr>
              <a:spcBef>
                <a:spcPts val="750"/>
              </a:spcBef>
              <a:defRPr lang="ja-JP" sz="1350">
                <a:latin typeface="Meiryo UI" panose="020B0604030504040204" pitchFamily="50" charset="-128"/>
                <a:ea typeface="Meiryo UI" panose="020B0604030504040204" pitchFamily="50" charset="-128"/>
              </a:defRPr>
            </a:lvl3pPr>
            <a:lvl4pPr>
              <a:spcBef>
                <a:spcPts val="750"/>
              </a:spcBef>
              <a:defRPr lang="ja-JP" sz="1350">
                <a:latin typeface="Meiryo UI" panose="020B0604030504040204" pitchFamily="50" charset="-128"/>
                <a:ea typeface="Meiryo UI" panose="020B0604030504040204" pitchFamily="50" charset="-128"/>
              </a:defRPr>
            </a:lvl4pPr>
            <a:lvl5pPr>
              <a:spcBef>
                <a:spcPts val="750"/>
              </a:spcBef>
              <a:defRPr lang="ja-JP" sz="135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27" name="スライド番号プレースホルダー 2">
            <a:extLst>
              <a:ext uri="{FF2B5EF4-FFF2-40B4-BE49-F238E27FC236}">
                <a16:creationId xmlns:a16="http://schemas.microsoft.com/office/drawing/2014/main" id="{AEFFA34C-885D-E995-D8F9-B4ACFBF3110D}"/>
              </a:ext>
            </a:extLst>
          </p:cNvPr>
          <p:cNvSpPr>
            <a:spLocks noGrp="1"/>
          </p:cNvSpPr>
          <p:nvPr>
            <p:ph type="sldNum" sz="quarter" idx="10"/>
          </p:nvPr>
        </p:nvSpPr>
        <p:spPr>
          <a:xfrm>
            <a:off x="7828856" y="380999"/>
            <a:ext cx="740664" cy="392908"/>
          </a:xfrm>
        </p:spPr>
        <p:txBody>
          <a:bodyPr rtlCol="0"/>
          <a:lstStyle>
            <a:lvl1pPr>
              <a:defRPr lang="ja-JP" sz="12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pic>
        <p:nvPicPr>
          <p:cNvPr id="43" name="グラフィック 42">
            <a:extLst>
              <a:ext uri="{FF2B5EF4-FFF2-40B4-BE49-F238E27FC236}">
                <a16:creationId xmlns:a16="http://schemas.microsoft.com/office/drawing/2014/main" id="{C6639AD7-128F-B39D-B45F-0F22A2C6D68B}"/>
              </a:ext>
              <a:ext uri="{C183D7F6-B498-43B3-948B-1728B52AA6E4}">
                <adec:decorative xmlns:adec="http://schemas.microsoft.com/office/drawing/2017/decorative" xmlns=""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t="7193"/>
          <a:stretch/>
        </p:blipFill>
        <p:spPr>
          <a:xfrm rot="5400000">
            <a:off x="4536008" y="-4238539"/>
            <a:ext cx="369453" cy="8846531"/>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グラフィック 53">
            <a:extLst>
              <a:ext uri="{FF2B5EF4-FFF2-40B4-BE49-F238E27FC236}">
                <a16:creationId xmlns:a16="http://schemas.microsoft.com/office/drawing/2014/main" id="{48479A23-C29C-C711-510C-05B69B882268}"/>
              </a:ext>
              <a:ext uri="{C183D7F6-B498-43B3-948B-1728B52AA6E4}">
                <adec:decorative xmlns:adec="http://schemas.microsoft.com/office/drawing/2017/decorative" xmlns=""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t="11443" r="10857"/>
          <a:stretch/>
        </p:blipFill>
        <p:spPr>
          <a:xfrm rot="16200000">
            <a:off x="-86554" y="86552"/>
            <a:ext cx="1634378" cy="1461273"/>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画像 2">
            <a:extLst>
              <a:ext uri="{FF2B5EF4-FFF2-40B4-BE49-F238E27FC236}">
                <a16:creationId xmlns:a16="http://schemas.microsoft.com/office/drawing/2014/main" id="{F3DC42FA-4B8F-2EFC-CAB4-1CCAB93BEB7B}"/>
              </a:ext>
              <a:ext uri="{C183D7F6-B498-43B3-948B-1728B52AA6E4}">
                <adec:decorative xmlns:adec="http://schemas.microsoft.com/office/drawing/2017/decorative" xmlns="" val="1"/>
              </a:ext>
            </a:extLst>
          </p:cNvPr>
          <p:cNvSpPr/>
          <p:nvPr userDrawn="1"/>
        </p:nvSpPr>
        <p:spPr>
          <a:xfrm>
            <a:off x="297470" y="4107981"/>
            <a:ext cx="581266" cy="64585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ja-JP"/>
            </a:defPPr>
          </a:lstStyle>
          <a:p>
            <a:pPr rtl="0"/>
            <a:endParaRPr lang="ja-JP" altLang="en-US" sz="13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33916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結び">
    <p:bg>
      <p:bgPr>
        <a:solidFill>
          <a:schemeClr val="accent6"/>
        </a:solidFill>
        <a:effectLst/>
      </p:bgPr>
    </p:bg>
    <p:spTree>
      <p:nvGrpSpPr>
        <p:cNvPr id="1" name=""/>
        <p:cNvGrpSpPr/>
        <p:nvPr/>
      </p:nvGrpSpPr>
      <p:grpSpPr>
        <a:xfrm>
          <a:off x="0" y="0"/>
          <a:ext cx="0" cy="0"/>
          <a:chOff x="0" y="0"/>
          <a:chExt cx="0" cy="0"/>
        </a:xfrm>
      </p:grpSpPr>
      <p:sp>
        <p:nvSpPr>
          <p:cNvPr id="13" name="フリーフォーム:図形 12">
            <a:extLst>
              <a:ext uri="{FF2B5EF4-FFF2-40B4-BE49-F238E27FC236}">
                <a16:creationId xmlns:a16="http://schemas.microsoft.com/office/drawing/2014/main" id="{AEF1F750-031C-BDB7-BD7B-9CBE17406FDB}"/>
              </a:ext>
              <a:ext uri="{C183D7F6-B498-43B3-948B-1728B52AA6E4}">
                <adec:decorative xmlns:adec="http://schemas.microsoft.com/office/drawing/2017/decorative" xmlns="" val="1"/>
              </a:ext>
            </a:extLst>
          </p:cNvPr>
          <p:cNvSpPr/>
          <p:nvPr userDrawn="1"/>
        </p:nvSpPr>
        <p:spPr>
          <a:xfrm>
            <a:off x="0" y="0"/>
            <a:ext cx="6711554" cy="5715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ja-JP"/>
            </a:defPPr>
          </a:lstStyle>
          <a:p>
            <a:pPr lvl="0" rtl="0"/>
            <a:endParaRPr lang="ja-JP" altLang="en-US" sz="1350" dirty="0">
              <a:solidFill>
                <a:schemeClr val="tx1"/>
              </a:solidFill>
              <a:latin typeface="Meiryo UI" panose="020B0604030504040204" pitchFamily="50" charset="-128"/>
              <a:ea typeface="Meiryo UI" panose="020B0604030504040204" pitchFamily="50" charset="-128"/>
            </a:endParaRPr>
          </a:p>
        </p:txBody>
      </p:sp>
      <p:sp>
        <p:nvSpPr>
          <p:cNvPr id="19" name="フリーフォーム:図形 18">
            <a:extLst>
              <a:ext uri="{FF2B5EF4-FFF2-40B4-BE49-F238E27FC236}">
                <a16:creationId xmlns:a16="http://schemas.microsoft.com/office/drawing/2014/main" id="{FEB515B5-2D9F-58E1-6E3C-CCBF105D891E}"/>
              </a:ext>
              <a:ext uri="{C183D7F6-B498-43B3-948B-1728B52AA6E4}">
                <adec:decorative xmlns:adec="http://schemas.microsoft.com/office/drawing/2017/decorative" xmlns="" val="1"/>
              </a:ext>
            </a:extLst>
          </p:cNvPr>
          <p:cNvSpPr/>
          <p:nvPr userDrawn="1"/>
        </p:nvSpPr>
        <p:spPr>
          <a:xfrm>
            <a:off x="5645626" y="1"/>
            <a:ext cx="3503457" cy="5714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defPPr>
              <a:defRPr lang="ja-JP"/>
            </a:defPPr>
          </a:lstStyle>
          <a:p>
            <a:pPr rtl="0"/>
            <a:endParaRPr lang="ja-JP" altLang="en-US" sz="1350" dirty="0">
              <a:latin typeface="Meiryo UI" panose="020B0604030504040204" pitchFamily="50" charset="-128"/>
              <a:ea typeface="Meiryo UI" panose="020B0604030504040204" pitchFamily="50" charset="-128"/>
            </a:endParaRPr>
          </a:p>
        </p:txBody>
      </p:sp>
      <p:pic>
        <p:nvPicPr>
          <p:cNvPr id="9" name="画像 2">
            <a:extLst>
              <a:ext uri="{FF2B5EF4-FFF2-40B4-BE49-F238E27FC236}">
                <a16:creationId xmlns:a16="http://schemas.microsoft.com/office/drawing/2014/main" id="{5CCFEDF9-5B69-87BA-8A33-35033DA4013F}"/>
              </a:ext>
              <a:ext uri="{C183D7F6-B498-43B3-948B-1728B52AA6E4}">
                <adec:decorative xmlns:adec="http://schemas.microsoft.com/office/drawing/2017/decorative" xmlns=""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6574940" y="0"/>
            <a:ext cx="2574143" cy="2860159"/>
          </a:xfrm>
          <a:prstGeom prst="rect">
            <a:avLst/>
          </a:prstGeom>
        </p:spPr>
      </p:pic>
      <p:sp>
        <p:nvSpPr>
          <p:cNvPr id="2" name="タイトル 1"/>
          <p:cNvSpPr>
            <a:spLocks noGrp="1"/>
          </p:cNvSpPr>
          <p:nvPr>
            <p:ph type="ctrTitle" hasCustomPrompt="1"/>
          </p:nvPr>
        </p:nvSpPr>
        <p:spPr>
          <a:xfrm>
            <a:off x="685801" y="708152"/>
            <a:ext cx="4286250" cy="2273091"/>
          </a:xfrm>
        </p:spPr>
        <p:txBody>
          <a:bodyPr tIns="0" bIns="0" rtlCol="0" anchor="b" anchorCtr="0">
            <a:noAutofit/>
          </a:bodyPr>
          <a:lstStyle>
            <a:lvl1pPr algn="l">
              <a:lnSpc>
                <a:spcPct val="100000"/>
              </a:lnSpc>
              <a:defRPr lang="ja-JP" sz="2700">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6" name="サブタイトル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685801" y="3178005"/>
            <a:ext cx="4286250" cy="1862202"/>
          </a:xfrm>
        </p:spPr>
        <p:txBody>
          <a:bodyPr lIns="91440" tIns="0" rIns="91440" bIns="0" rtlCol="0" anchor="t" anchorCtr="0">
            <a:normAutofit/>
          </a:bodyPr>
          <a:lstStyle>
            <a:lvl1pPr marL="0" indent="0" algn="l">
              <a:spcBef>
                <a:spcPts val="432"/>
              </a:spcBef>
              <a:buNone/>
              <a:defRPr lang="ja-JP" sz="1800">
                <a:latin typeface="Meiryo UI" panose="020B0604030504040204" pitchFamily="50" charset="-128"/>
                <a:ea typeface="Meiryo UI" panose="020B0604030504040204" pitchFamily="50" charset="-128"/>
              </a:defRPr>
            </a:lvl1pPr>
            <a:lvl2pPr marL="342900" indent="0" algn="ctr">
              <a:buNone/>
              <a:defRPr lang="ja-JP" sz="1500"/>
            </a:lvl2pPr>
            <a:lvl3pPr marL="685800" indent="0" algn="ctr">
              <a:buNone/>
              <a:defRPr lang="ja-JP" sz="1350"/>
            </a:lvl3pPr>
            <a:lvl4pPr marL="1028700" indent="0" algn="ctr">
              <a:buNone/>
              <a:defRPr lang="ja-JP" sz="1200"/>
            </a:lvl4pPr>
            <a:lvl5pPr marL="1371600" indent="0" algn="ctr">
              <a:buNone/>
              <a:defRPr lang="ja-JP" sz="1200"/>
            </a:lvl5pPr>
            <a:lvl6pPr marL="1714500" indent="0" algn="ctr">
              <a:buNone/>
              <a:defRPr lang="ja-JP" sz="1200"/>
            </a:lvl6pPr>
            <a:lvl7pPr marL="2057400" indent="0" algn="ctr">
              <a:buNone/>
              <a:defRPr lang="ja-JP" sz="1200"/>
            </a:lvl7pPr>
            <a:lvl8pPr marL="2400300" indent="0" algn="ctr">
              <a:buNone/>
              <a:defRPr lang="ja-JP" sz="1200"/>
            </a:lvl8pPr>
            <a:lvl9pPr marL="2743200" indent="0" algn="ctr">
              <a:buNone/>
              <a:defRPr lang="ja-JP" sz="1200"/>
            </a:lvl9pPr>
          </a:lstStyle>
          <a:p>
            <a:pPr rtl="0"/>
            <a:r>
              <a:rPr lang="ja-JP"/>
              <a:t>クリックしてサブタイトルを追加</a:t>
            </a:r>
          </a:p>
        </p:txBody>
      </p:sp>
    </p:spTree>
    <p:extLst>
      <p:ext uri="{BB962C8B-B14F-4D97-AF65-F5344CB8AC3E}">
        <p14:creationId xmlns:p14="http://schemas.microsoft.com/office/powerpoint/2010/main" val="3277807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概要 2">
    <p:spTree>
      <p:nvGrpSpPr>
        <p:cNvPr id="1" name=""/>
        <p:cNvGrpSpPr/>
        <p:nvPr/>
      </p:nvGrpSpPr>
      <p:grpSpPr>
        <a:xfrm>
          <a:off x="0" y="0"/>
          <a:ext cx="0" cy="0"/>
          <a:chOff x="0" y="0"/>
          <a:chExt cx="0" cy="0"/>
        </a:xfrm>
      </p:grpSpPr>
      <p:sp>
        <p:nvSpPr>
          <p:cNvPr id="5" name="長方形 4">
            <a:extLst>
              <a:ext uri="{FF2B5EF4-FFF2-40B4-BE49-F238E27FC236}">
                <a16:creationId xmlns:a16="http://schemas.microsoft.com/office/drawing/2014/main" id="{7537D12D-0FCA-3396-988D-452D3D526E3D}"/>
              </a:ext>
              <a:ext uri="{C183D7F6-B498-43B3-948B-1728B52AA6E4}">
                <adec:decorative xmlns:adec="http://schemas.microsoft.com/office/drawing/2017/decorative" xmlns="" val="1"/>
              </a:ext>
            </a:extLst>
          </p:cNvPr>
          <p:cNvSpPr/>
          <p:nvPr userDrawn="1"/>
        </p:nvSpPr>
        <p:spPr>
          <a:xfrm>
            <a:off x="-18048" y="2825750"/>
            <a:ext cx="9162047" cy="28892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ja-JP"/>
            </a:defPPr>
          </a:lstStyle>
          <a:p>
            <a:pPr algn="ctr" rtl="0"/>
            <a:endParaRPr lang="ja-JP" altLang="en-US" sz="338" dirty="0">
              <a:latin typeface="Meiryo UI" panose="020B0604030504040204" pitchFamily="50" charset="-128"/>
              <a:ea typeface="Meiryo UI" panose="020B0604030504040204" pitchFamily="50" charset="-128"/>
            </a:endParaRPr>
          </a:p>
        </p:txBody>
      </p:sp>
      <p:sp>
        <p:nvSpPr>
          <p:cNvPr id="6" name="長方形 5">
            <a:extLst>
              <a:ext uri="{FF2B5EF4-FFF2-40B4-BE49-F238E27FC236}">
                <a16:creationId xmlns:a16="http://schemas.microsoft.com/office/drawing/2014/main" id="{11710CE8-8A83-C0D3-623E-AFCC6C6A2930}"/>
              </a:ext>
              <a:ext uri="{C183D7F6-B498-43B3-948B-1728B52AA6E4}">
                <adec:decorative xmlns:adec="http://schemas.microsoft.com/office/drawing/2017/decorative" xmlns="" val="1"/>
              </a:ext>
            </a:extLst>
          </p:cNvPr>
          <p:cNvSpPr/>
          <p:nvPr userDrawn="1"/>
        </p:nvSpPr>
        <p:spPr>
          <a:xfrm>
            <a:off x="332510" y="277091"/>
            <a:ext cx="8478982" cy="50222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altLang="en-US" sz="1200" dirty="0">
              <a:latin typeface="Meiryo UI" panose="020B0604030504040204" pitchFamily="50" charset="-128"/>
              <a:ea typeface="Meiryo UI" panose="020B0604030504040204" pitchFamily="50" charset="-128"/>
            </a:endParaRPr>
          </a:p>
        </p:txBody>
      </p:sp>
      <p:grpSp>
        <p:nvGrpSpPr>
          <p:cNvPr id="18" name="グループ 17">
            <a:extLst>
              <a:ext uri="{FF2B5EF4-FFF2-40B4-BE49-F238E27FC236}">
                <a16:creationId xmlns:a16="http://schemas.microsoft.com/office/drawing/2014/main" id="{7AA66C80-37C3-6D28-7564-733A30B2CD8D}"/>
              </a:ext>
              <a:ext uri="{C183D7F6-B498-43B3-948B-1728B52AA6E4}">
                <adec:decorative xmlns:adec="http://schemas.microsoft.com/office/drawing/2017/decorative" xmlns="" val="1"/>
              </a:ext>
            </a:extLst>
          </p:cNvPr>
          <p:cNvGrpSpPr/>
          <p:nvPr userDrawn="1"/>
        </p:nvGrpSpPr>
        <p:grpSpPr>
          <a:xfrm flipH="1">
            <a:off x="7015162" y="0"/>
            <a:ext cx="2128838" cy="2381632"/>
            <a:chOff x="0" y="0"/>
            <a:chExt cx="2838450" cy="2857958"/>
          </a:xfrm>
        </p:grpSpPr>
        <p:sp>
          <p:nvSpPr>
            <p:cNvPr id="12" name="フリーフォーム:図形 28">
              <a:extLst>
                <a:ext uri="{FF2B5EF4-FFF2-40B4-BE49-F238E27FC236}">
                  <a16:creationId xmlns:a16="http://schemas.microsoft.com/office/drawing/2014/main" id="{D9DB7C23-E0CF-A75F-BFFD-4E7679AF4AD5}"/>
                </a:ext>
                <a:ext uri="{C183D7F6-B498-43B3-948B-1728B52AA6E4}">
                  <adec:decorative xmlns:adec="http://schemas.microsoft.com/office/drawing/2017/decorative" xmlns=""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altLang="en-US" sz="1350" dirty="0">
                <a:latin typeface="Meiryo UI" panose="020B0604030504040204" pitchFamily="50" charset="-128"/>
                <a:ea typeface="Meiryo UI" panose="020B0604030504040204" pitchFamily="50" charset="-128"/>
              </a:endParaRPr>
            </a:p>
          </p:txBody>
        </p:sp>
        <p:sp>
          <p:nvSpPr>
            <p:cNvPr id="15" name="フリーフォーム:図形 15">
              <a:extLst>
                <a:ext uri="{FF2B5EF4-FFF2-40B4-BE49-F238E27FC236}">
                  <a16:creationId xmlns:a16="http://schemas.microsoft.com/office/drawing/2014/main" id="{4D62A0CC-A0CE-403A-A167-27225B2C6083}"/>
                </a:ext>
                <a:ext uri="{C183D7F6-B498-43B3-948B-1728B52AA6E4}">
                  <adec:decorative xmlns:adec="http://schemas.microsoft.com/office/drawing/2017/decorative" xmlns=""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altLang="en-US" sz="1350" dirty="0">
                <a:solidFill>
                  <a:schemeClr val="tx1"/>
                </a:solidFill>
                <a:latin typeface="Meiryo UI" panose="020B0604030504040204" pitchFamily="50" charset="-128"/>
                <a:ea typeface="Meiryo UI" panose="020B0604030504040204" pitchFamily="50" charset="-128"/>
              </a:endParaRPr>
            </a:p>
          </p:txBody>
        </p:sp>
        <p:sp>
          <p:nvSpPr>
            <p:cNvPr id="16" name="画像 2">
              <a:extLst>
                <a:ext uri="{FF2B5EF4-FFF2-40B4-BE49-F238E27FC236}">
                  <a16:creationId xmlns:a16="http://schemas.microsoft.com/office/drawing/2014/main" id="{F8AD83DA-A293-6D56-F606-7C98C403A3F7}"/>
                </a:ext>
                <a:ext uri="{C183D7F6-B498-43B3-948B-1728B52AA6E4}">
                  <adec:decorative xmlns:adec="http://schemas.microsoft.com/office/drawing/2017/decorative" xmlns=""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ja-JP"/>
              </a:defPPr>
            </a:lstStyle>
            <a:p>
              <a:pPr rtl="0"/>
              <a:endParaRPr lang="ja-JP" altLang="en-US" sz="1350" dirty="0">
                <a:latin typeface="Meiryo UI" panose="020B0604030504040204" pitchFamily="50" charset="-128"/>
                <a:ea typeface="Meiryo UI" panose="020B0604030504040204" pitchFamily="50" charset="-128"/>
              </a:endParaRPr>
            </a:p>
          </p:txBody>
        </p:sp>
      </p:grpSp>
      <p:sp>
        <p:nvSpPr>
          <p:cNvPr id="2" name="タイトル 1"/>
          <p:cNvSpPr>
            <a:spLocks noGrp="1"/>
          </p:cNvSpPr>
          <p:nvPr userDrawn="1">
            <p:ph type="title" hasCustomPrompt="1"/>
          </p:nvPr>
        </p:nvSpPr>
        <p:spPr>
          <a:xfrm>
            <a:off x="4276831" y="884686"/>
            <a:ext cx="4292690" cy="3949253"/>
          </a:xfrm>
        </p:spPr>
        <p:txBody>
          <a:bodyPr tIns="0" bIns="0" rtlCol="0" anchor="ctr">
            <a:noAutofit/>
          </a:bodyPr>
          <a:lstStyle>
            <a:lvl1pPr algn="l">
              <a:lnSpc>
                <a:spcPct val="100000"/>
              </a:lnSpc>
              <a:defRPr lang="ja-JP" sz="2700" b="1">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8" name="図プレースホルダー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332509" y="1"/>
            <a:ext cx="3258521" cy="5299604"/>
          </a:xfrm>
        </p:spPr>
        <p:txBody>
          <a:bodyPr rtlCol="0">
            <a:normAutofit/>
          </a:bodyPr>
          <a:lstStyle>
            <a:lvl1pPr marL="0" indent="0">
              <a:buNone/>
              <a:defRPr lang="ja-JP" sz="1350">
                <a:latin typeface="Meiryo UI" panose="020B0604030504040204" pitchFamily="50" charset="-128"/>
                <a:ea typeface="Meiryo UI" panose="020B0604030504040204" pitchFamily="50" charset="-128"/>
              </a:defRPr>
            </a:lvl1pPr>
          </a:lstStyle>
          <a:p>
            <a:pPr lvl="0" rtl="0"/>
            <a:r>
              <a:rPr lang="ja-JP"/>
              <a:t>クリックして写真を追加</a:t>
            </a:r>
          </a:p>
        </p:txBody>
      </p:sp>
    </p:spTree>
    <p:extLst>
      <p:ext uri="{BB962C8B-B14F-4D97-AF65-F5344CB8AC3E}">
        <p14:creationId xmlns:p14="http://schemas.microsoft.com/office/powerpoint/2010/main" val="1218838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3334F18-B4E7-4B91-BD77-FF2550FF15E6}" type="datetimeFigureOut">
              <a:rPr kumimoji="1" lang="ja-JP" altLang="en-US" smtClean="0"/>
              <a:t>2024/9/18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E42416-1DC6-4E97-85C6-8F003A383E76}" type="slidenum">
              <a:rPr kumimoji="1" lang="ja-JP" altLang="en-US" smtClean="0"/>
              <a:t>‹#›</a:t>
            </a:fld>
            <a:endParaRPr kumimoji="1" lang="ja-JP" altLang="en-US"/>
          </a:p>
        </p:txBody>
      </p:sp>
    </p:spTree>
    <p:extLst>
      <p:ext uri="{BB962C8B-B14F-4D97-AF65-F5344CB8AC3E}">
        <p14:creationId xmlns:p14="http://schemas.microsoft.com/office/powerpoint/2010/main" val="3149262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セクション ヘッダー">
    <p:spTree>
      <p:nvGrpSpPr>
        <p:cNvPr id="1" name=""/>
        <p:cNvGrpSpPr/>
        <p:nvPr/>
      </p:nvGrpSpPr>
      <p:grpSpPr>
        <a:xfrm>
          <a:off x="0" y="0"/>
          <a:ext cx="0" cy="0"/>
          <a:chOff x="0" y="0"/>
          <a:chExt cx="0" cy="0"/>
        </a:xfrm>
      </p:grpSpPr>
      <p:sp>
        <p:nvSpPr>
          <p:cNvPr id="21" name="長方形 20">
            <a:extLst>
              <a:ext uri="{FF2B5EF4-FFF2-40B4-BE49-F238E27FC236}">
                <a16:creationId xmlns:a16="http://schemas.microsoft.com/office/drawing/2014/main" id="{86F8B46B-EF6E-BC12-09E2-0F3B779197B4}"/>
              </a:ext>
              <a:ext uri="{C183D7F6-B498-43B3-948B-1728B52AA6E4}">
                <adec:decorative xmlns:adec="http://schemas.microsoft.com/office/drawing/2017/decorative" xmlns="" val="1"/>
              </a:ext>
            </a:extLst>
          </p:cNvPr>
          <p:cNvSpPr/>
          <p:nvPr userDrawn="1"/>
        </p:nvSpPr>
        <p:spPr>
          <a:xfrm>
            <a:off x="-18048" y="-333"/>
            <a:ext cx="9162047" cy="2889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ja-JP"/>
            </a:defPPr>
          </a:lstStyle>
          <a:p>
            <a:pPr algn="ctr" rtl="0"/>
            <a:endParaRPr lang="ja-JP" altLang="en-US" sz="338" dirty="0">
              <a:latin typeface="Meiryo UI" panose="020B0604030504040204" pitchFamily="50" charset="-128"/>
              <a:ea typeface="Meiryo UI" panose="020B0604030504040204" pitchFamily="50" charset="-128"/>
            </a:endParaRPr>
          </a:p>
        </p:txBody>
      </p:sp>
      <p:sp>
        <p:nvSpPr>
          <p:cNvPr id="22" name="長方形 21">
            <a:extLst>
              <a:ext uri="{FF2B5EF4-FFF2-40B4-BE49-F238E27FC236}">
                <a16:creationId xmlns:a16="http://schemas.microsoft.com/office/drawing/2014/main" id="{5D7B4F11-E150-473B-98F5-6E6AC9646863}"/>
              </a:ext>
              <a:ext uri="{C183D7F6-B498-43B3-948B-1728B52AA6E4}">
                <adec:decorative xmlns:adec="http://schemas.microsoft.com/office/drawing/2017/decorative" xmlns="" val="1"/>
              </a:ext>
            </a:extLst>
          </p:cNvPr>
          <p:cNvSpPr/>
          <p:nvPr userDrawn="1"/>
        </p:nvSpPr>
        <p:spPr>
          <a:xfrm>
            <a:off x="332510" y="350411"/>
            <a:ext cx="8478982" cy="50222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altLang="en-US" sz="1200" dirty="0">
              <a:latin typeface="Meiryo UI" panose="020B0604030504040204" pitchFamily="50" charset="-128"/>
              <a:ea typeface="Meiryo UI" panose="020B0604030504040204" pitchFamily="50" charset="-128"/>
            </a:endParaRPr>
          </a:p>
        </p:txBody>
      </p:sp>
      <p:sp>
        <p:nvSpPr>
          <p:cNvPr id="36" name="フリーフォーム(F) 35">
            <a:extLst>
              <a:ext uri="{FF2B5EF4-FFF2-40B4-BE49-F238E27FC236}">
                <a16:creationId xmlns:a16="http://schemas.microsoft.com/office/drawing/2014/main" id="{A8E2FA61-C047-21BB-AA50-F84AD7685498}"/>
              </a:ext>
              <a:ext uri="{C183D7F6-B498-43B3-948B-1728B52AA6E4}">
                <adec:decorative xmlns:adec="http://schemas.microsoft.com/office/drawing/2017/decorative" xmlns="" val="1"/>
              </a:ext>
            </a:extLst>
          </p:cNvPr>
          <p:cNvSpPr/>
          <p:nvPr userDrawn="1"/>
        </p:nvSpPr>
        <p:spPr>
          <a:xfrm rot="16200000">
            <a:off x="4202836" y="3278476"/>
            <a:ext cx="2343631" cy="2545607"/>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68580" tIns="34290" rIns="68580" bIns="34290" numCol="1" rtlCol="0" anchor="t" anchorCtr="0" compatLnSpc="1">
            <a:prstTxWarp prst="textNoShape">
              <a:avLst/>
            </a:prstTxWarp>
            <a:noAutofit/>
          </a:bodyPr>
          <a:lstStyle>
            <a:defPPr>
              <a:defRPr lang="ja-JP"/>
            </a:defPPr>
          </a:lstStyle>
          <a:p>
            <a:pPr lvl="0" rtl="0"/>
            <a:endParaRPr lang="ja-JP" altLang="en-US" sz="1350" dirty="0">
              <a:solidFill>
                <a:schemeClr val="tx1"/>
              </a:solidFill>
              <a:latin typeface="Meiryo UI" panose="020B0604030504040204" pitchFamily="50" charset="-128"/>
              <a:ea typeface="Meiryo UI" panose="020B0604030504040204" pitchFamily="50" charset="-128"/>
            </a:endParaRPr>
          </a:p>
        </p:txBody>
      </p:sp>
      <p:sp>
        <p:nvSpPr>
          <p:cNvPr id="33" name="フリーフォーム(F) 32">
            <a:extLst>
              <a:ext uri="{FF2B5EF4-FFF2-40B4-BE49-F238E27FC236}">
                <a16:creationId xmlns:a16="http://schemas.microsoft.com/office/drawing/2014/main" id="{1A2791BA-760E-9FA5-8743-D0B699FC9835}"/>
              </a:ext>
              <a:ext uri="{C183D7F6-B498-43B3-948B-1728B52AA6E4}">
                <adec:decorative xmlns:adec="http://schemas.microsoft.com/office/drawing/2017/decorative" xmlns="" val="1"/>
              </a:ext>
            </a:extLst>
          </p:cNvPr>
          <p:cNvSpPr/>
          <p:nvPr userDrawn="1"/>
        </p:nvSpPr>
        <p:spPr>
          <a:xfrm>
            <a:off x="0" y="2886545"/>
            <a:ext cx="326431" cy="2828455"/>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lvl="0" algn="ctr" rtl="0"/>
            <a:endParaRPr lang="ja-JP" altLang="en-US" sz="1350" dirty="0">
              <a:latin typeface="Meiryo UI" panose="020B0604030504040204" pitchFamily="50" charset="-128"/>
              <a:ea typeface="Meiryo UI" panose="020B0604030504040204" pitchFamily="50" charset="-128"/>
            </a:endParaRPr>
          </a:p>
        </p:txBody>
      </p:sp>
      <p:sp>
        <p:nvSpPr>
          <p:cNvPr id="4" name="タイトル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685800" y="881062"/>
            <a:ext cx="3944666" cy="2079190"/>
          </a:xfrm>
        </p:spPr>
        <p:txBody>
          <a:bodyPr tIns="0" bIns="0" rtlCol="0">
            <a:noAutofit/>
          </a:bodyPr>
          <a:lstStyle>
            <a:lvl1pPr algn="l">
              <a:lnSpc>
                <a:spcPct val="100000"/>
              </a:lnSpc>
              <a:defRPr lang="ja-JP" sz="2700">
                <a:latin typeface="Meiryo UI" panose="020B0604030504040204" pitchFamily="50" charset="-128"/>
                <a:ea typeface="Meiryo UI" panose="020B0604030504040204" pitchFamily="50" charset="-128"/>
              </a:defRPr>
            </a:lvl1pPr>
          </a:lstStyle>
          <a:p>
            <a:pPr rtl="0"/>
            <a:r>
              <a:rPr lang="ja-JP" b="1"/>
              <a:t>クリックしてテキストを追加</a:t>
            </a:r>
          </a:p>
        </p:txBody>
      </p:sp>
      <p:sp>
        <p:nvSpPr>
          <p:cNvPr id="5" name="コンテンツ プレースホルダー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685800" y="3173959"/>
            <a:ext cx="3944666" cy="1861028"/>
          </a:xfrm>
        </p:spPr>
        <p:txBody>
          <a:bodyPr lIns="91440" tIns="0" rIns="91440" bIns="0" rtlCol="0">
            <a:normAutofit/>
          </a:bodyPr>
          <a:lstStyle>
            <a:lvl1pPr marL="0" indent="0">
              <a:lnSpc>
                <a:spcPct val="100000"/>
              </a:lnSpc>
              <a:spcBef>
                <a:spcPts val="0"/>
              </a:spcBef>
              <a:buNone/>
              <a:defRPr lang="ja-JP" sz="1800">
                <a:latin typeface="Meiryo UI" panose="020B0604030504040204" pitchFamily="50" charset="-128"/>
                <a:ea typeface="Meiryo UI" panose="020B0604030504040204" pitchFamily="50" charset="-128"/>
              </a:defRPr>
            </a:lvl1pPr>
            <a:lvl2pPr marL="260604">
              <a:lnSpc>
                <a:spcPct val="100000"/>
              </a:lnSpc>
              <a:spcBef>
                <a:spcPts val="0"/>
              </a:spcBef>
              <a:defRPr lang="ja-JP" sz="1800">
                <a:latin typeface="Meiryo UI" panose="020B0604030504040204" pitchFamily="50" charset="-128"/>
                <a:ea typeface="Meiryo UI" panose="020B0604030504040204" pitchFamily="50" charset="-128"/>
              </a:defRPr>
            </a:lvl2pPr>
            <a:lvl3pPr marL="514350">
              <a:lnSpc>
                <a:spcPct val="100000"/>
              </a:lnSpc>
              <a:spcBef>
                <a:spcPts val="0"/>
              </a:spcBef>
              <a:defRPr lang="ja-JP" sz="1800">
                <a:latin typeface="Meiryo UI" panose="020B0604030504040204" pitchFamily="50" charset="-128"/>
                <a:ea typeface="Meiryo UI" panose="020B0604030504040204" pitchFamily="50" charset="-128"/>
              </a:defRPr>
            </a:lvl3pPr>
          </a:lstStyle>
          <a:p>
            <a:pPr lvl="0" rtl="0"/>
            <a:r>
              <a:rPr lang="ja-JP"/>
              <a:t>クリックしてテキストを追加</a:t>
            </a:r>
          </a:p>
          <a:p>
            <a:pPr lvl="1" rtl="0"/>
            <a:r>
              <a:rPr lang="ja-JP"/>
              <a:t>第 2 レベル</a:t>
            </a:r>
          </a:p>
          <a:p>
            <a:pPr lvl="2" rtl="0"/>
            <a:r>
              <a:rPr lang="ja-JP"/>
              <a:t>第 3 レベル</a:t>
            </a:r>
          </a:p>
        </p:txBody>
      </p:sp>
      <p:sp>
        <p:nvSpPr>
          <p:cNvPr id="52" name="図プレースホルダー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5560646" y="342317"/>
            <a:ext cx="3258521" cy="5372683"/>
          </a:xfrm>
          <a:solidFill>
            <a:schemeClr val="accent3"/>
          </a:solidFill>
        </p:spPr>
        <p:txBody>
          <a:bodyPr rtlCol="0">
            <a:normAutofit/>
          </a:bodyPr>
          <a:lstStyle>
            <a:lvl1pPr marL="0" indent="0">
              <a:buNone/>
              <a:defRPr lang="ja-JP" sz="1350">
                <a:latin typeface="Meiryo UI" panose="020B0604030504040204" pitchFamily="50" charset="-128"/>
                <a:ea typeface="Meiryo UI" panose="020B0604030504040204" pitchFamily="50" charset="-128"/>
              </a:defRPr>
            </a:lvl1pPr>
          </a:lstStyle>
          <a:p>
            <a:pPr lvl="0" rtl="0"/>
            <a:r>
              <a:rPr lang="ja-JP"/>
              <a:t>クリックして写真を追加</a:t>
            </a:r>
          </a:p>
        </p:txBody>
      </p:sp>
    </p:spTree>
    <p:extLst>
      <p:ext uri="{BB962C8B-B14F-4D97-AF65-F5344CB8AC3E}">
        <p14:creationId xmlns:p14="http://schemas.microsoft.com/office/powerpoint/2010/main" val="3817817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引用文">
    <p:spTree>
      <p:nvGrpSpPr>
        <p:cNvPr id="1" name=""/>
        <p:cNvGrpSpPr/>
        <p:nvPr/>
      </p:nvGrpSpPr>
      <p:grpSpPr>
        <a:xfrm>
          <a:off x="0" y="0"/>
          <a:ext cx="0" cy="0"/>
          <a:chOff x="0" y="0"/>
          <a:chExt cx="0" cy="0"/>
        </a:xfrm>
      </p:grpSpPr>
      <p:sp>
        <p:nvSpPr>
          <p:cNvPr id="32" name="画像​​ 1">
            <a:extLst>
              <a:ext uri="{FF2B5EF4-FFF2-40B4-BE49-F238E27FC236}">
                <a16:creationId xmlns:a16="http://schemas.microsoft.com/office/drawing/2014/main" id="{2A3EC91E-4089-D366-06D3-3E66F93DFAF3}"/>
              </a:ext>
              <a:ext uri="{C183D7F6-B498-43B3-948B-1728B52AA6E4}">
                <adec:decorative xmlns:adec="http://schemas.microsoft.com/office/drawing/2017/decorative" xmlns="" val="1"/>
              </a:ext>
            </a:extLst>
          </p:cNvPr>
          <p:cNvSpPr/>
          <p:nvPr/>
        </p:nvSpPr>
        <p:spPr>
          <a:xfrm>
            <a:off x="-5338" y="0"/>
            <a:ext cx="1913239" cy="5715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defPPr>
              <a:defRPr lang="ja-JP"/>
            </a:defPPr>
          </a:lstStyle>
          <a:p>
            <a:pPr rtl="0"/>
            <a:endParaRPr lang="ja-JP" altLang="en-US" sz="1350" dirty="0">
              <a:latin typeface="Meiryo UI" panose="020B0604030504040204" pitchFamily="50" charset="-128"/>
              <a:ea typeface="Meiryo UI" panose="020B0604030504040204" pitchFamily="50" charset="-128"/>
            </a:endParaRPr>
          </a:p>
        </p:txBody>
      </p:sp>
      <p:sp>
        <p:nvSpPr>
          <p:cNvPr id="53" name="フリーフォーム:図形 52">
            <a:extLst>
              <a:ext uri="{FF2B5EF4-FFF2-40B4-BE49-F238E27FC236}">
                <a16:creationId xmlns:a16="http://schemas.microsoft.com/office/drawing/2014/main" id="{70F595E1-C910-3710-90E9-AF5FFCE05861}"/>
              </a:ext>
              <a:ext uri="{C183D7F6-B498-43B3-948B-1728B52AA6E4}">
                <adec:decorative xmlns:adec="http://schemas.microsoft.com/office/drawing/2017/decorative" xmlns="" val="1"/>
              </a:ext>
            </a:extLst>
          </p:cNvPr>
          <p:cNvSpPr/>
          <p:nvPr userDrawn="1"/>
        </p:nvSpPr>
        <p:spPr>
          <a:xfrm>
            <a:off x="-7061" y="0"/>
            <a:ext cx="1911443" cy="2129690"/>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defPPr>
              <a:defRPr lang="ja-JP"/>
            </a:defPPr>
          </a:lstStyle>
          <a:p>
            <a:pPr rtl="0"/>
            <a:endParaRPr lang="ja-JP" altLang="en-US" sz="1350" dirty="0">
              <a:latin typeface="Meiryo UI" panose="020B0604030504040204" pitchFamily="50" charset="-128"/>
              <a:ea typeface="Meiryo UI" panose="020B0604030504040204" pitchFamily="50" charset="-128"/>
            </a:endParaRPr>
          </a:p>
        </p:txBody>
      </p:sp>
      <p:sp>
        <p:nvSpPr>
          <p:cNvPr id="29" name="フリーフォーム(F) 70">
            <a:extLst>
              <a:ext uri="{FF2B5EF4-FFF2-40B4-BE49-F238E27FC236}">
                <a16:creationId xmlns:a16="http://schemas.microsoft.com/office/drawing/2014/main" id="{AA39EF58-54F1-4AC9-1D83-2E7DEEAAEA6A}"/>
              </a:ext>
              <a:ext uri="{C183D7F6-B498-43B3-948B-1728B52AA6E4}">
                <adec:decorative xmlns:adec="http://schemas.microsoft.com/office/drawing/2017/decorative" xmlns="" val="1"/>
              </a:ext>
            </a:extLst>
          </p:cNvPr>
          <p:cNvSpPr>
            <a:spLocks/>
          </p:cNvSpPr>
          <p:nvPr userDrawn="1"/>
        </p:nvSpPr>
        <p:spPr bwMode="auto">
          <a:xfrm rot="16200000" flipH="1">
            <a:off x="-113333" y="3697074"/>
            <a:ext cx="2125820" cy="192033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68580" tIns="34290" rIns="68580" bIns="34290" numCol="1" rtlCol="0" anchor="t" anchorCtr="0" compatLnSpc="1">
            <a:prstTxWarp prst="textNoShape">
              <a:avLst/>
            </a:prstTxWarp>
            <a:noAutofit/>
          </a:bodyPr>
          <a:lstStyle>
            <a:defPPr>
              <a:defRPr lang="ja-JP"/>
            </a:defPPr>
          </a:lstStyle>
          <a:p>
            <a:pPr rtl="0"/>
            <a:endParaRPr lang="ja-JP" altLang="en-US" sz="1350" dirty="0">
              <a:latin typeface="Meiryo UI" panose="020B0604030504040204" pitchFamily="50" charset="-128"/>
              <a:ea typeface="Meiryo UI" panose="020B0604030504040204" pitchFamily="50" charset="-128"/>
            </a:endParaRPr>
          </a:p>
        </p:txBody>
      </p:sp>
      <p:sp>
        <p:nvSpPr>
          <p:cNvPr id="31" name="フリーフォーム(F) 70">
            <a:extLst>
              <a:ext uri="{FF2B5EF4-FFF2-40B4-BE49-F238E27FC236}">
                <a16:creationId xmlns:a16="http://schemas.microsoft.com/office/drawing/2014/main" id="{0C320934-59CC-4123-C7C1-FEEE89F3045F}"/>
              </a:ext>
              <a:ext uri="{C183D7F6-B498-43B3-948B-1728B52AA6E4}">
                <adec:decorative xmlns:adec="http://schemas.microsoft.com/office/drawing/2017/decorative" xmlns="" val="1"/>
              </a:ext>
            </a:extLst>
          </p:cNvPr>
          <p:cNvSpPr>
            <a:spLocks/>
          </p:cNvSpPr>
          <p:nvPr userDrawn="1"/>
        </p:nvSpPr>
        <p:spPr bwMode="auto">
          <a:xfrm flipH="1">
            <a:off x="-7963" y="3590389"/>
            <a:ext cx="1913238" cy="213370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rtlCol="0" anchor="t" anchorCtr="0" compatLnSpc="1">
            <a:prstTxWarp prst="textNoShape">
              <a:avLst/>
            </a:prstTxWarp>
            <a:noAutofit/>
          </a:bodyPr>
          <a:lstStyle>
            <a:defPPr>
              <a:defRPr lang="ja-JP"/>
            </a:defPPr>
          </a:lstStyle>
          <a:p>
            <a:pPr rtl="0"/>
            <a:endParaRPr lang="ja-JP" altLang="en-US" sz="1350" dirty="0">
              <a:latin typeface="Meiryo UI" panose="020B0604030504040204" pitchFamily="50" charset="-128"/>
              <a:ea typeface="Meiryo UI" panose="020B0604030504040204" pitchFamily="50" charset="-128"/>
            </a:endParaRPr>
          </a:p>
        </p:txBody>
      </p:sp>
      <p:sp>
        <p:nvSpPr>
          <p:cNvPr id="33" name="画像 4">
            <a:extLst>
              <a:ext uri="{FF2B5EF4-FFF2-40B4-BE49-F238E27FC236}">
                <a16:creationId xmlns:a16="http://schemas.microsoft.com/office/drawing/2014/main" id="{EC46DC71-C12A-96C8-3FE2-AA95AB58B349}"/>
              </a:ext>
              <a:ext uri="{C183D7F6-B498-43B3-948B-1728B52AA6E4}">
                <adec:decorative xmlns:adec="http://schemas.microsoft.com/office/drawing/2017/decorative" xmlns="" val="1"/>
              </a:ext>
            </a:extLst>
          </p:cNvPr>
          <p:cNvSpPr/>
          <p:nvPr/>
        </p:nvSpPr>
        <p:spPr>
          <a:xfrm>
            <a:off x="1907901" y="0"/>
            <a:ext cx="1920255" cy="2133617"/>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defPPr>
              <a:defRPr lang="ja-JP"/>
            </a:defPPr>
          </a:lstStyle>
          <a:p>
            <a:pPr rtl="0"/>
            <a:endParaRPr lang="ja-JP" altLang="en-US" sz="135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hasCustomPrompt="1"/>
          </p:nvPr>
        </p:nvSpPr>
        <p:spPr>
          <a:xfrm>
            <a:off x="2595424" y="881062"/>
            <a:ext cx="5974096" cy="828470"/>
          </a:xfrm>
        </p:spPr>
        <p:txBody>
          <a:bodyPr lIns="91440" tIns="0" rIns="91440" bIns="0" rtlCol="0" anchor="b" anchorCtr="0">
            <a:noAutofit/>
          </a:bodyPr>
          <a:lstStyle>
            <a:lvl1pPr algn="l">
              <a:lnSpc>
                <a:spcPct val="100000"/>
              </a:lnSpc>
              <a:defRPr lang="ja-JP" sz="2700" b="1">
                <a:latin typeface="Meiryo UI" panose="020B0604030504040204" pitchFamily="50" charset="-128"/>
                <a:ea typeface="Meiryo UI" panose="020B0604030504040204" pitchFamily="50" charset="-128"/>
                <a:cs typeface="+mj-cs" panose="020B0604020202020204" pitchFamily="34" charset="0"/>
              </a:defRPr>
            </a:lvl1pPr>
          </a:lstStyle>
          <a:p>
            <a:pPr rtl="0"/>
            <a:r>
              <a:rPr lang="ja-JP" b="1"/>
              <a:t>クリックしてタイトルを追加</a:t>
            </a:r>
          </a:p>
        </p:txBody>
      </p:sp>
      <p:sp>
        <p:nvSpPr>
          <p:cNvPr id="13" name="コンテンツ プレースホルダー 3">
            <a:extLst>
              <a:ext uri="{FF2B5EF4-FFF2-40B4-BE49-F238E27FC236}">
                <a16:creationId xmlns:a16="http://schemas.microsoft.com/office/drawing/2014/main" id="{B20F5EA7-881C-8FB7-EAC9-89C8F2E5865C}"/>
              </a:ext>
            </a:extLst>
          </p:cNvPr>
          <p:cNvSpPr>
            <a:spLocks noGrp="1"/>
          </p:cNvSpPr>
          <p:nvPr>
            <p:ph sz="half" idx="2" hasCustomPrompt="1"/>
          </p:nvPr>
        </p:nvSpPr>
        <p:spPr>
          <a:xfrm>
            <a:off x="2595424" y="1919191"/>
            <a:ext cx="5974095" cy="2914748"/>
          </a:xfrm>
        </p:spPr>
        <p:txBody>
          <a:bodyPr lIns="91440" tIns="0" rIns="91440" bIns="0" rtlCol="0">
            <a:normAutofit/>
          </a:bodyPr>
          <a:lstStyle>
            <a:lvl1pPr>
              <a:spcBef>
                <a:spcPts val="750"/>
              </a:spcBef>
              <a:defRPr lang="ja-JP" sz="1350">
                <a:latin typeface="Meiryo UI" panose="020B0604030504040204" pitchFamily="50" charset="-128"/>
                <a:ea typeface="Meiryo UI" panose="020B0604030504040204" pitchFamily="50" charset="-128"/>
              </a:defRPr>
            </a:lvl1pPr>
            <a:lvl2pPr>
              <a:spcBef>
                <a:spcPts val="750"/>
              </a:spcBef>
              <a:defRPr lang="ja-JP" sz="1350">
                <a:latin typeface="Meiryo UI" panose="020B0604030504040204" pitchFamily="50" charset="-128"/>
                <a:ea typeface="Meiryo UI" panose="020B0604030504040204" pitchFamily="50" charset="-128"/>
              </a:defRPr>
            </a:lvl2pPr>
            <a:lvl3pPr>
              <a:spcBef>
                <a:spcPts val="750"/>
              </a:spcBef>
              <a:defRPr lang="ja-JP" sz="1350">
                <a:latin typeface="Meiryo UI" panose="020B0604030504040204" pitchFamily="50" charset="-128"/>
                <a:ea typeface="Meiryo UI" panose="020B0604030504040204" pitchFamily="50" charset="-128"/>
              </a:defRPr>
            </a:lvl3pPr>
            <a:lvl4pPr>
              <a:spcBef>
                <a:spcPts val="750"/>
              </a:spcBef>
              <a:defRPr lang="ja-JP" sz="1350">
                <a:latin typeface="Meiryo UI" panose="020B0604030504040204" pitchFamily="50" charset="-128"/>
                <a:ea typeface="Meiryo UI" panose="020B0604030504040204" pitchFamily="50" charset="-128"/>
              </a:defRPr>
            </a:lvl4pPr>
            <a:lvl5pPr>
              <a:spcBef>
                <a:spcPts val="750"/>
              </a:spcBef>
              <a:defRPr lang="ja-JP" sz="135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18" name="スライド番号プレースホルダー 2">
            <a:extLst>
              <a:ext uri="{FF2B5EF4-FFF2-40B4-BE49-F238E27FC236}">
                <a16:creationId xmlns:a16="http://schemas.microsoft.com/office/drawing/2014/main" id="{ED7A50D8-0839-EC58-FFBE-315A20995799}"/>
              </a:ext>
            </a:extLst>
          </p:cNvPr>
          <p:cNvSpPr>
            <a:spLocks noGrp="1"/>
          </p:cNvSpPr>
          <p:nvPr>
            <p:ph type="sldNum" sz="quarter" idx="10"/>
          </p:nvPr>
        </p:nvSpPr>
        <p:spPr>
          <a:xfrm>
            <a:off x="7768828" y="380999"/>
            <a:ext cx="800692" cy="392908"/>
          </a:xfrm>
        </p:spPr>
        <p:txBody>
          <a:bodyPr rtlCol="0"/>
          <a:lstStyle>
            <a:lvl1pPr>
              <a:defRPr lang="ja-JP" sz="12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3595008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概要 2">
    <p:spTree>
      <p:nvGrpSpPr>
        <p:cNvPr id="1" name=""/>
        <p:cNvGrpSpPr/>
        <p:nvPr/>
      </p:nvGrpSpPr>
      <p:grpSpPr>
        <a:xfrm>
          <a:off x="0" y="0"/>
          <a:ext cx="0" cy="0"/>
          <a:chOff x="0" y="0"/>
          <a:chExt cx="0" cy="0"/>
        </a:xfrm>
      </p:grpSpPr>
      <p:sp>
        <p:nvSpPr>
          <p:cNvPr id="5" name="フリーフォーム(F) 4">
            <a:extLst>
              <a:ext uri="{FF2B5EF4-FFF2-40B4-BE49-F238E27FC236}">
                <a16:creationId xmlns:a16="http://schemas.microsoft.com/office/drawing/2014/main" id="{28259CF0-6BC5-3693-6F49-C4489C07C317}"/>
              </a:ext>
              <a:ext uri="{C183D7F6-B498-43B3-948B-1728B52AA6E4}">
                <adec:decorative xmlns:adec="http://schemas.microsoft.com/office/drawing/2017/decorative" xmlns="" val="1"/>
              </a:ext>
            </a:extLst>
          </p:cNvPr>
          <p:cNvSpPr/>
          <p:nvPr/>
        </p:nvSpPr>
        <p:spPr>
          <a:xfrm>
            <a:off x="6742090" y="-2122"/>
            <a:ext cx="2401910" cy="2867560"/>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defPPr>
              <a:defRPr lang="ja-JP"/>
            </a:defPPr>
          </a:lstStyle>
          <a:p>
            <a:pPr rtl="0"/>
            <a:endParaRPr lang="ja-JP" altLang="en-US" sz="1350" dirty="0">
              <a:latin typeface="Meiryo UI" panose="020B0604030504040204" pitchFamily="50" charset="-128"/>
              <a:ea typeface="Meiryo UI" panose="020B0604030504040204" pitchFamily="50" charset="-128"/>
            </a:endParaRPr>
          </a:p>
        </p:txBody>
      </p:sp>
      <p:sp>
        <p:nvSpPr>
          <p:cNvPr id="26" name="画像 4">
            <a:extLst>
              <a:ext uri="{FF2B5EF4-FFF2-40B4-BE49-F238E27FC236}">
                <a16:creationId xmlns:a16="http://schemas.microsoft.com/office/drawing/2014/main" id="{9019DA73-2516-F3D2-ECDB-620C90483DB3}"/>
              </a:ext>
              <a:ext uri="{C183D7F6-B498-43B3-948B-1728B52AA6E4}">
                <adec:decorative xmlns:adec="http://schemas.microsoft.com/office/drawing/2017/decorative" xmlns="" val="1"/>
              </a:ext>
            </a:extLst>
          </p:cNvPr>
          <p:cNvSpPr/>
          <p:nvPr/>
        </p:nvSpPr>
        <p:spPr>
          <a:xfrm flipV="1">
            <a:off x="7493794" y="1039813"/>
            <a:ext cx="1650206" cy="1817688"/>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defPPr>
              <a:defRPr lang="ja-JP"/>
            </a:defPPr>
          </a:lstStyle>
          <a:p>
            <a:pPr rtl="0"/>
            <a:endParaRPr lang="ja-JP" altLang="en-US" sz="1350" dirty="0">
              <a:latin typeface="Meiryo UI" panose="020B0604030504040204" pitchFamily="50" charset="-128"/>
              <a:ea typeface="Meiryo UI" panose="020B0604030504040204" pitchFamily="50" charset="-128"/>
            </a:endParaRPr>
          </a:p>
        </p:txBody>
      </p:sp>
      <p:sp>
        <p:nvSpPr>
          <p:cNvPr id="14" name="フリーフォーム(F) 13">
            <a:extLst>
              <a:ext uri="{FF2B5EF4-FFF2-40B4-BE49-F238E27FC236}">
                <a16:creationId xmlns:a16="http://schemas.microsoft.com/office/drawing/2014/main" id="{5665DA82-D253-8EC5-5DFB-F0266ED9FBB4}"/>
              </a:ext>
              <a:ext uri="{C183D7F6-B498-43B3-948B-1728B52AA6E4}">
                <adec:decorative xmlns:adec="http://schemas.microsoft.com/office/drawing/2017/decorative" xmlns="" val="1"/>
              </a:ext>
            </a:extLst>
          </p:cNvPr>
          <p:cNvSpPr/>
          <p:nvPr/>
        </p:nvSpPr>
        <p:spPr>
          <a:xfrm flipV="1">
            <a:off x="-15065" y="4442928"/>
            <a:ext cx="1611312" cy="1272072"/>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defPPr>
              <a:defRPr lang="ja-JP"/>
            </a:defPPr>
          </a:lstStyle>
          <a:p>
            <a:pPr rtl="0"/>
            <a:endParaRPr lang="ja-JP" altLang="en-US" sz="1350" dirty="0">
              <a:latin typeface="Meiryo UI" panose="020B0604030504040204" pitchFamily="50" charset="-128"/>
              <a:ea typeface="Meiryo UI" panose="020B0604030504040204" pitchFamily="50" charset="-128"/>
            </a:endParaRPr>
          </a:p>
        </p:txBody>
      </p:sp>
      <p:pic>
        <p:nvPicPr>
          <p:cNvPr id="21" name="画像 2">
            <a:extLst>
              <a:ext uri="{FF2B5EF4-FFF2-40B4-BE49-F238E27FC236}">
                <a16:creationId xmlns:a16="http://schemas.microsoft.com/office/drawing/2014/main" id="{A8B7F1F1-806C-8D65-7340-220A0C4653C8}"/>
              </a:ext>
              <a:ext uri="{C183D7F6-B498-43B3-948B-1728B52AA6E4}">
                <adec:decorative xmlns:adec="http://schemas.microsoft.com/office/drawing/2017/decorative" xmlns=""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rot="5400000">
            <a:off x="7402243" y="1131484"/>
            <a:ext cx="1833428" cy="1650086"/>
          </a:xfrm>
          <a:prstGeom prst="rect">
            <a:avLst/>
          </a:prstGeom>
        </p:spPr>
      </p:pic>
      <p:sp>
        <p:nvSpPr>
          <p:cNvPr id="12" name="フリーフォーム(F) 11">
            <a:extLst>
              <a:ext uri="{FF2B5EF4-FFF2-40B4-BE49-F238E27FC236}">
                <a16:creationId xmlns:a16="http://schemas.microsoft.com/office/drawing/2014/main" id="{E76518D4-6149-BA03-3BE5-6A13A792C115}"/>
              </a:ext>
              <a:ext uri="{C183D7F6-B498-43B3-948B-1728B52AA6E4}">
                <adec:decorative xmlns:adec="http://schemas.microsoft.com/office/drawing/2017/decorative" xmlns="" val="1"/>
              </a:ext>
            </a:extLst>
          </p:cNvPr>
          <p:cNvSpPr/>
          <p:nvPr/>
        </p:nvSpPr>
        <p:spPr>
          <a:xfrm>
            <a:off x="1155321" y="5392074"/>
            <a:ext cx="581266" cy="322928"/>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defPPr>
              <a:defRPr lang="ja-JP"/>
            </a:defPPr>
          </a:lstStyle>
          <a:p>
            <a:pPr rtl="0"/>
            <a:endParaRPr lang="ja-JP" altLang="en-US" sz="135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685800" y="881062"/>
            <a:ext cx="5882878" cy="843985"/>
          </a:xfrm>
        </p:spPr>
        <p:txBody>
          <a:bodyPr tIns="0" bIns="0" rtlCol="0">
            <a:noAutofit/>
          </a:bodyPr>
          <a:lstStyle>
            <a:lvl1pPr algn="l">
              <a:lnSpc>
                <a:spcPct val="100000"/>
              </a:lnSpc>
              <a:defRPr lang="ja-JP" sz="2700" b="1">
                <a:latin typeface="Meiryo UI" panose="020B0604030504040204" pitchFamily="50" charset="-128"/>
                <a:ea typeface="Meiryo UI" panose="020B0604030504040204" pitchFamily="50" charset="-128"/>
              </a:defRPr>
            </a:lvl1pPr>
          </a:lstStyle>
          <a:p>
            <a:pPr rtl="0"/>
            <a:r>
              <a:rPr lang="ja-JP" altLang="en-US" b="1"/>
              <a:t>マスター タイトルの書式設定</a:t>
            </a:r>
            <a:endParaRPr lang="ja-JP" b="1" dirty="0"/>
          </a:p>
        </p:txBody>
      </p:sp>
      <p:sp>
        <p:nvSpPr>
          <p:cNvPr id="30" name="コンテンツ プレースホルダー 2">
            <a:extLst>
              <a:ext uri="{FF2B5EF4-FFF2-40B4-BE49-F238E27FC236}">
                <a16:creationId xmlns:a16="http://schemas.microsoft.com/office/drawing/2014/main" id="{58F56A7F-403C-059D-4B58-A8D59888A158}"/>
              </a:ext>
            </a:extLst>
          </p:cNvPr>
          <p:cNvSpPr>
            <a:spLocks noGrp="1"/>
          </p:cNvSpPr>
          <p:nvPr>
            <p:ph idx="13" hasCustomPrompt="1"/>
          </p:nvPr>
        </p:nvSpPr>
        <p:spPr>
          <a:xfrm>
            <a:off x="685800" y="1943160"/>
            <a:ext cx="5177307" cy="3101514"/>
          </a:xfrm>
        </p:spPr>
        <p:txBody>
          <a:bodyPr tIns="0" bIns="0" rtlCol="0">
            <a:normAutofit/>
          </a:bodyPr>
          <a:lstStyle>
            <a:lvl1pPr marL="0" indent="0">
              <a:lnSpc>
                <a:spcPct val="100000"/>
              </a:lnSpc>
              <a:spcBef>
                <a:spcPts val="0"/>
              </a:spcBef>
              <a:buNone/>
              <a:defRPr lang="ja-JP" sz="1800">
                <a:latin typeface="Meiryo UI" panose="020B0604030504040204" pitchFamily="50" charset="-128"/>
                <a:ea typeface="Meiryo UI" panose="020B0604030504040204" pitchFamily="50" charset="-128"/>
              </a:defRPr>
            </a:lvl1pPr>
            <a:lvl2pPr marL="260604">
              <a:lnSpc>
                <a:spcPct val="100000"/>
              </a:lnSpc>
              <a:spcBef>
                <a:spcPts val="0"/>
              </a:spcBef>
              <a:defRPr lang="ja-JP" sz="1800">
                <a:latin typeface="Meiryo UI" panose="020B0604030504040204" pitchFamily="50" charset="-128"/>
                <a:ea typeface="Meiryo UI" panose="020B0604030504040204" pitchFamily="50" charset="-128"/>
              </a:defRPr>
            </a:lvl2pPr>
            <a:lvl3pPr marL="514350">
              <a:lnSpc>
                <a:spcPct val="100000"/>
              </a:lnSpc>
              <a:spcBef>
                <a:spcPts val="0"/>
              </a:spcBef>
              <a:defRPr lang="ja-JP" sz="1800">
                <a:latin typeface="Meiryo UI" panose="020B0604030504040204" pitchFamily="50" charset="-128"/>
                <a:ea typeface="Meiryo UI" panose="020B0604030504040204" pitchFamily="50" charset="-128"/>
              </a:defRPr>
            </a:lvl3pPr>
          </a:lstStyle>
          <a:p>
            <a:pPr lvl="0" rtl="0"/>
            <a:r>
              <a:rPr lang="ja-JP"/>
              <a:t>クリックしてテキストを追加</a:t>
            </a:r>
          </a:p>
          <a:p>
            <a:pPr lvl="1" rtl="0"/>
            <a:r>
              <a:rPr lang="ja-JP"/>
              <a:t>第 2 レベル</a:t>
            </a:r>
          </a:p>
          <a:p>
            <a:pPr lvl="2" rtl="0"/>
            <a:r>
              <a:rPr lang="ja-JP"/>
              <a:t>第 3 レベル</a:t>
            </a:r>
          </a:p>
        </p:txBody>
      </p:sp>
      <p:sp>
        <p:nvSpPr>
          <p:cNvPr id="10" name="図プレースホルダー 9">
            <a:extLst>
              <a:ext uri="{FF2B5EF4-FFF2-40B4-BE49-F238E27FC236}">
                <a16:creationId xmlns:a16="http://schemas.microsoft.com/office/drawing/2014/main" id="{0723BF40-731C-2A5B-FC2F-B59DEF431C66}"/>
              </a:ext>
            </a:extLst>
          </p:cNvPr>
          <p:cNvSpPr>
            <a:spLocks noGrp="1"/>
          </p:cNvSpPr>
          <p:nvPr>
            <p:ph type="pic" sz="quarter" idx="14"/>
          </p:nvPr>
        </p:nvSpPr>
        <p:spPr>
          <a:xfrm>
            <a:off x="6742090" y="2837658"/>
            <a:ext cx="2401910" cy="2877343"/>
          </a:xfrm>
          <a:solidFill>
            <a:schemeClr val="accent1"/>
          </a:solidFill>
        </p:spPr>
        <p:txBody>
          <a:bodyPr rtlCol="0">
            <a:normAutofit/>
          </a:bodyPr>
          <a:lstStyle>
            <a:lvl1pPr marL="0" indent="0">
              <a:buNone/>
              <a:defRPr lang="ja-JP" sz="1350">
                <a:latin typeface="Meiryo UI" panose="020B0604030504040204" pitchFamily="50" charset="-128"/>
                <a:ea typeface="Meiryo UI" panose="020B0604030504040204" pitchFamily="50" charset="-128"/>
              </a:defRPr>
            </a:lvl1pPr>
          </a:lstStyle>
          <a:p>
            <a:pPr rtl="0"/>
            <a:r>
              <a:rPr lang="ja-JP" altLang="en-US"/>
              <a:t>アイコンをクリックして図を追加</a:t>
            </a:r>
            <a:endParaRPr lang="ja-JP" dirty="0"/>
          </a:p>
        </p:txBody>
      </p:sp>
      <p:sp>
        <p:nvSpPr>
          <p:cNvPr id="20" name="スライド番号プレースホルダー 2">
            <a:extLst>
              <a:ext uri="{FF2B5EF4-FFF2-40B4-BE49-F238E27FC236}">
                <a16:creationId xmlns:a16="http://schemas.microsoft.com/office/drawing/2014/main" id="{3ACD3A33-D8A4-7058-9798-30967E3EFD39}"/>
              </a:ext>
            </a:extLst>
          </p:cNvPr>
          <p:cNvSpPr>
            <a:spLocks noGrp="1"/>
          </p:cNvSpPr>
          <p:nvPr>
            <p:ph type="sldNum" sz="quarter" idx="10"/>
          </p:nvPr>
        </p:nvSpPr>
        <p:spPr>
          <a:xfrm>
            <a:off x="7828856" y="380999"/>
            <a:ext cx="740664" cy="392908"/>
          </a:xfrm>
        </p:spPr>
        <p:txBody>
          <a:bodyPr rtlCol="0"/>
          <a:lstStyle>
            <a:lvl1pPr>
              <a:defRPr lang="ja-JP" sz="12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2300011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概要 3">
    <p:spTree>
      <p:nvGrpSpPr>
        <p:cNvPr id="1" name=""/>
        <p:cNvGrpSpPr/>
        <p:nvPr/>
      </p:nvGrpSpPr>
      <p:grpSpPr>
        <a:xfrm>
          <a:off x="0" y="0"/>
          <a:ext cx="0" cy="0"/>
          <a:chOff x="0" y="0"/>
          <a:chExt cx="0" cy="0"/>
        </a:xfrm>
      </p:grpSpPr>
      <p:pic>
        <p:nvPicPr>
          <p:cNvPr id="29" name="グラフィック 28">
            <a:extLst>
              <a:ext uri="{FF2B5EF4-FFF2-40B4-BE49-F238E27FC236}">
                <a16:creationId xmlns:a16="http://schemas.microsoft.com/office/drawing/2014/main" id="{D5595DD5-43B0-252F-8BC6-6B74340C5BCF}"/>
              </a:ext>
              <a:ext uri="{C183D7F6-B498-43B3-948B-1728B52AA6E4}">
                <adec:decorative xmlns:adec="http://schemas.microsoft.com/office/drawing/2017/decorative" xmlns=""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t="7193"/>
          <a:stretch/>
        </p:blipFill>
        <p:spPr>
          <a:xfrm>
            <a:off x="1" y="0"/>
            <a:ext cx="332508" cy="571335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タイトル 1"/>
          <p:cNvSpPr>
            <a:spLocks noGrp="1"/>
          </p:cNvSpPr>
          <p:nvPr>
            <p:ph type="title" hasCustomPrompt="1"/>
          </p:nvPr>
        </p:nvSpPr>
        <p:spPr>
          <a:xfrm>
            <a:off x="1162924" y="881062"/>
            <a:ext cx="7406597" cy="833122"/>
          </a:xfrm>
        </p:spPr>
        <p:txBody>
          <a:bodyPr tIns="0" bIns="0" rtlCol="0">
            <a:noAutofit/>
          </a:bodyPr>
          <a:lstStyle>
            <a:lvl1pPr algn="l">
              <a:lnSpc>
                <a:spcPct val="100000"/>
              </a:lnSpc>
              <a:defRPr lang="ja-JP" sz="2700" b="1">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49" name="フリーフォーム(F) 48">
            <a:extLst>
              <a:ext uri="{FF2B5EF4-FFF2-40B4-BE49-F238E27FC236}">
                <a16:creationId xmlns:a16="http://schemas.microsoft.com/office/drawing/2014/main" id="{BC3A3767-6C5E-8188-0A49-955BBACE37F0}"/>
              </a:ext>
              <a:ext uri="{C183D7F6-B498-43B3-948B-1728B52AA6E4}">
                <adec:decorative xmlns:adec="http://schemas.microsoft.com/office/drawing/2017/decorative" xmlns="" val="1"/>
              </a:ext>
            </a:extLst>
          </p:cNvPr>
          <p:cNvSpPr/>
          <p:nvPr userDrawn="1"/>
        </p:nvSpPr>
        <p:spPr>
          <a:xfrm flipH="1" flipV="1">
            <a:off x="-2" y="3683445"/>
            <a:ext cx="969928" cy="2031555"/>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defPPr>
              <a:defRPr lang="ja-JP"/>
            </a:defPPr>
          </a:lstStyle>
          <a:p>
            <a:pPr rtl="0"/>
            <a:endParaRPr lang="ja-JP" altLang="en-US" sz="1350" dirty="0">
              <a:latin typeface="Meiryo UI" panose="020B0604030504040204" pitchFamily="50" charset="-128"/>
              <a:ea typeface="Meiryo UI" panose="020B0604030504040204" pitchFamily="50" charset="-128"/>
            </a:endParaRPr>
          </a:p>
        </p:txBody>
      </p:sp>
      <p:sp>
        <p:nvSpPr>
          <p:cNvPr id="16" name="コンテンツ プレースホルダー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162924" y="1919190"/>
            <a:ext cx="4371860" cy="3301328"/>
          </a:xfrm>
        </p:spPr>
        <p:txBody>
          <a:bodyPr lIns="91440" tIns="0" rIns="91440" bIns="0" rtlCol="0">
            <a:normAutofit/>
          </a:bodyPr>
          <a:lstStyle>
            <a:lvl1pPr>
              <a:spcBef>
                <a:spcPts val="750"/>
              </a:spcBef>
              <a:defRPr lang="ja-JP" sz="1350">
                <a:latin typeface="Meiryo UI" panose="020B0604030504040204" pitchFamily="50" charset="-128"/>
                <a:ea typeface="Meiryo UI" panose="020B0604030504040204" pitchFamily="50" charset="-128"/>
              </a:defRPr>
            </a:lvl1pPr>
            <a:lvl2pPr>
              <a:spcBef>
                <a:spcPts val="750"/>
              </a:spcBef>
              <a:defRPr lang="ja-JP" sz="1350">
                <a:latin typeface="Meiryo UI" panose="020B0604030504040204" pitchFamily="50" charset="-128"/>
                <a:ea typeface="Meiryo UI" panose="020B0604030504040204" pitchFamily="50" charset="-128"/>
              </a:defRPr>
            </a:lvl2pPr>
            <a:lvl3pPr>
              <a:spcBef>
                <a:spcPts val="750"/>
              </a:spcBef>
              <a:defRPr lang="ja-JP" sz="1350">
                <a:latin typeface="Meiryo UI" panose="020B0604030504040204" pitchFamily="50" charset="-128"/>
                <a:ea typeface="Meiryo UI" panose="020B0604030504040204" pitchFamily="50" charset="-128"/>
              </a:defRPr>
            </a:lvl3pPr>
            <a:lvl4pPr>
              <a:spcBef>
                <a:spcPts val="750"/>
              </a:spcBef>
              <a:defRPr lang="ja-JP" sz="1350">
                <a:latin typeface="Meiryo UI" panose="020B0604030504040204" pitchFamily="50" charset="-128"/>
                <a:ea typeface="Meiryo UI" panose="020B0604030504040204" pitchFamily="50" charset="-128"/>
              </a:defRPr>
            </a:lvl4pPr>
            <a:lvl5pPr>
              <a:spcBef>
                <a:spcPts val="750"/>
              </a:spcBef>
              <a:defRPr lang="ja-JP" sz="135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18" name="コンテンツ プレースホルダー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5955632" y="1919190"/>
            <a:ext cx="2613888" cy="3301328"/>
          </a:xfrm>
        </p:spPr>
        <p:txBody>
          <a:bodyPr lIns="91440" tIns="0" rIns="91440" bIns="0" rtlCol="0">
            <a:normAutofit/>
          </a:bodyPr>
          <a:lstStyle>
            <a:lvl1pPr>
              <a:spcBef>
                <a:spcPts val="750"/>
              </a:spcBef>
              <a:defRPr lang="ja-JP" sz="1350">
                <a:latin typeface="Meiryo UI" panose="020B0604030504040204" pitchFamily="50" charset="-128"/>
                <a:ea typeface="Meiryo UI" panose="020B0604030504040204" pitchFamily="50" charset="-128"/>
              </a:defRPr>
            </a:lvl1pPr>
            <a:lvl2pPr>
              <a:spcBef>
                <a:spcPts val="750"/>
              </a:spcBef>
              <a:defRPr lang="ja-JP" sz="1350">
                <a:latin typeface="Meiryo UI" panose="020B0604030504040204" pitchFamily="50" charset="-128"/>
                <a:ea typeface="Meiryo UI" panose="020B0604030504040204" pitchFamily="50" charset="-128"/>
              </a:defRPr>
            </a:lvl2pPr>
            <a:lvl3pPr>
              <a:spcBef>
                <a:spcPts val="750"/>
              </a:spcBef>
              <a:defRPr lang="ja-JP" sz="1350">
                <a:latin typeface="Meiryo UI" panose="020B0604030504040204" pitchFamily="50" charset="-128"/>
                <a:ea typeface="Meiryo UI" panose="020B0604030504040204" pitchFamily="50" charset="-128"/>
              </a:defRPr>
            </a:lvl3pPr>
            <a:lvl4pPr>
              <a:spcBef>
                <a:spcPts val="750"/>
              </a:spcBef>
              <a:defRPr lang="ja-JP" sz="1350">
                <a:latin typeface="Meiryo UI" panose="020B0604030504040204" pitchFamily="50" charset="-128"/>
                <a:ea typeface="Meiryo UI" panose="020B0604030504040204" pitchFamily="50" charset="-128"/>
              </a:defRPr>
            </a:lvl4pPr>
            <a:lvl5pPr>
              <a:spcBef>
                <a:spcPts val="750"/>
              </a:spcBef>
              <a:defRPr lang="ja-JP" sz="135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27" name="スライド番号プレースホルダー 2">
            <a:extLst>
              <a:ext uri="{FF2B5EF4-FFF2-40B4-BE49-F238E27FC236}">
                <a16:creationId xmlns:a16="http://schemas.microsoft.com/office/drawing/2014/main" id="{AEFFA34C-885D-E995-D8F9-B4ACFBF3110D}"/>
              </a:ext>
            </a:extLst>
          </p:cNvPr>
          <p:cNvSpPr>
            <a:spLocks noGrp="1"/>
          </p:cNvSpPr>
          <p:nvPr>
            <p:ph type="sldNum" sz="quarter" idx="10"/>
          </p:nvPr>
        </p:nvSpPr>
        <p:spPr>
          <a:xfrm>
            <a:off x="7828856" y="380999"/>
            <a:ext cx="740664" cy="392908"/>
          </a:xfrm>
        </p:spPr>
        <p:txBody>
          <a:bodyPr rtlCol="0"/>
          <a:lstStyle>
            <a:lvl1pPr>
              <a:defRPr lang="ja-JP" sz="12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pic>
        <p:nvPicPr>
          <p:cNvPr id="43" name="グラフィック 42">
            <a:extLst>
              <a:ext uri="{FF2B5EF4-FFF2-40B4-BE49-F238E27FC236}">
                <a16:creationId xmlns:a16="http://schemas.microsoft.com/office/drawing/2014/main" id="{C6639AD7-128F-B39D-B45F-0F22A2C6D68B}"/>
              </a:ext>
              <a:ext uri="{C183D7F6-B498-43B3-948B-1728B52AA6E4}">
                <adec:decorative xmlns:adec="http://schemas.microsoft.com/office/drawing/2017/decorative" xmlns=""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t="7193"/>
          <a:stretch/>
        </p:blipFill>
        <p:spPr>
          <a:xfrm rot="5400000">
            <a:off x="4536008" y="-4238539"/>
            <a:ext cx="369453" cy="8846531"/>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グラフィック 53">
            <a:extLst>
              <a:ext uri="{FF2B5EF4-FFF2-40B4-BE49-F238E27FC236}">
                <a16:creationId xmlns:a16="http://schemas.microsoft.com/office/drawing/2014/main" id="{48479A23-C29C-C711-510C-05B69B882268}"/>
              </a:ext>
              <a:ext uri="{C183D7F6-B498-43B3-948B-1728B52AA6E4}">
                <adec:decorative xmlns:adec="http://schemas.microsoft.com/office/drawing/2017/decorative" xmlns=""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t="11443" r="10857"/>
          <a:stretch/>
        </p:blipFill>
        <p:spPr>
          <a:xfrm rot="16200000">
            <a:off x="-86554" y="86552"/>
            <a:ext cx="1634378" cy="1461273"/>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画像 2">
            <a:extLst>
              <a:ext uri="{FF2B5EF4-FFF2-40B4-BE49-F238E27FC236}">
                <a16:creationId xmlns:a16="http://schemas.microsoft.com/office/drawing/2014/main" id="{F3DC42FA-4B8F-2EFC-CAB4-1CCAB93BEB7B}"/>
              </a:ext>
              <a:ext uri="{C183D7F6-B498-43B3-948B-1728B52AA6E4}">
                <adec:decorative xmlns:adec="http://schemas.microsoft.com/office/drawing/2017/decorative" xmlns="" val="1"/>
              </a:ext>
            </a:extLst>
          </p:cNvPr>
          <p:cNvSpPr/>
          <p:nvPr userDrawn="1"/>
        </p:nvSpPr>
        <p:spPr>
          <a:xfrm>
            <a:off x="297470" y="4107981"/>
            <a:ext cx="581266" cy="64585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ja-JP"/>
            </a:defPPr>
          </a:lstStyle>
          <a:p>
            <a:pPr rtl="0"/>
            <a:endParaRPr lang="ja-JP" altLang="en-US" sz="13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627364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タイムライン 3">
    <p:spTree>
      <p:nvGrpSpPr>
        <p:cNvPr id="1" name=""/>
        <p:cNvGrpSpPr/>
        <p:nvPr/>
      </p:nvGrpSpPr>
      <p:grpSpPr>
        <a:xfrm>
          <a:off x="0" y="0"/>
          <a:ext cx="0" cy="0"/>
          <a:chOff x="0" y="0"/>
          <a:chExt cx="0" cy="0"/>
        </a:xfrm>
      </p:grpSpPr>
      <p:sp>
        <p:nvSpPr>
          <p:cNvPr id="12" name="フリーフォーム(F) 11">
            <a:extLst>
              <a:ext uri="{FF2B5EF4-FFF2-40B4-BE49-F238E27FC236}">
                <a16:creationId xmlns:a16="http://schemas.microsoft.com/office/drawing/2014/main" id="{D014917C-8694-B4A4-A211-0F31F00E247E}"/>
              </a:ext>
              <a:ext uri="{C183D7F6-B498-43B3-948B-1728B52AA6E4}">
                <adec:decorative xmlns:adec="http://schemas.microsoft.com/office/drawing/2017/decorative" xmlns="" val="1"/>
              </a:ext>
            </a:extLst>
          </p:cNvPr>
          <p:cNvSpPr/>
          <p:nvPr userDrawn="1"/>
        </p:nvSpPr>
        <p:spPr>
          <a:xfrm>
            <a:off x="1" y="0"/>
            <a:ext cx="1162922" cy="212115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68580" tIns="34290" rIns="68580" bIns="34290" numCol="1" rtlCol="0" anchor="t" anchorCtr="0" compatLnSpc="1">
            <a:prstTxWarp prst="textNoShape">
              <a:avLst/>
            </a:prstTxWarp>
            <a:noAutofit/>
          </a:bodyPr>
          <a:lstStyle>
            <a:defPPr>
              <a:defRPr lang="ja-JP"/>
            </a:defPPr>
          </a:lstStyle>
          <a:p>
            <a:pPr lvl="0" rtl="0"/>
            <a:endParaRPr lang="ja-JP" altLang="en-US" sz="1350" dirty="0">
              <a:latin typeface="Meiryo UI" panose="020B0604030504040204" pitchFamily="50" charset="-128"/>
              <a:ea typeface="Meiryo UI" panose="020B0604030504040204" pitchFamily="50" charset="-128"/>
            </a:endParaRPr>
          </a:p>
        </p:txBody>
      </p:sp>
      <p:sp>
        <p:nvSpPr>
          <p:cNvPr id="10" name="フリーフォーム(F) 9">
            <a:extLst>
              <a:ext uri="{FF2B5EF4-FFF2-40B4-BE49-F238E27FC236}">
                <a16:creationId xmlns:a16="http://schemas.microsoft.com/office/drawing/2014/main" id="{A7DB6972-BB75-254A-BA88-C0C3E6E93BDB}"/>
              </a:ext>
              <a:ext uri="{C183D7F6-B498-43B3-948B-1728B52AA6E4}">
                <adec:decorative xmlns:adec="http://schemas.microsoft.com/office/drawing/2017/decorative" xmlns="" val="1"/>
              </a:ext>
            </a:extLst>
          </p:cNvPr>
          <p:cNvSpPr/>
          <p:nvPr userDrawn="1"/>
        </p:nvSpPr>
        <p:spPr>
          <a:xfrm>
            <a:off x="1" y="-1"/>
            <a:ext cx="512055" cy="1250042"/>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68580" tIns="34290" rIns="68580" bIns="34290" numCol="1" rtlCol="0" anchor="t" anchorCtr="0" compatLnSpc="1">
            <a:prstTxWarp prst="textNoShape">
              <a:avLst/>
            </a:prstTxWarp>
            <a:noAutofit/>
          </a:bodyPr>
          <a:lstStyle>
            <a:defPPr>
              <a:defRPr lang="ja-JP"/>
            </a:defPPr>
          </a:lstStyle>
          <a:p>
            <a:pPr lvl="0" rtl="0"/>
            <a:endParaRPr lang="ja-JP" altLang="en-US" sz="1350" dirty="0">
              <a:solidFill>
                <a:schemeClr val="tx1"/>
              </a:solidFill>
              <a:latin typeface="Meiryo UI" panose="020B0604030504040204" pitchFamily="50" charset="-128"/>
              <a:ea typeface="Meiryo UI" panose="020B0604030504040204" pitchFamily="50" charset="-128"/>
            </a:endParaRPr>
          </a:p>
        </p:txBody>
      </p:sp>
      <p:sp>
        <p:nvSpPr>
          <p:cNvPr id="30" name="画像 2">
            <a:extLst>
              <a:ext uri="{FF2B5EF4-FFF2-40B4-BE49-F238E27FC236}">
                <a16:creationId xmlns:a16="http://schemas.microsoft.com/office/drawing/2014/main" id="{790E862E-398F-571C-EC2C-3D17164DE059}"/>
              </a:ext>
              <a:ext uri="{C183D7F6-B498-43B3-948B-1728B52AA6E4}">
                <adec:decorative xmlns:adec="http://schemas.microsoft.com/office/drawing/2017/decorative" xmlns="" val="1"/>
              </a:ext>
            </a:extLst>
          </p:cNvPr>
          <p:cNvSpPr/>
          <p:nvPr/>
        </p:nvSpPr>
        <p:spPr>
          <a:xfrm>
            <a:off x="127834" y="261826"/>
            <a:ext cx="581266" cy="64585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ja-JP"/>
            </a:defPPr>
          </a:lstStyle>
          <a:p>
            <a:pPr rtl="0"/>
            <a:endParaRPr lang="ja-JP" altLang="en-US" sz="1350" dirty="0">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1C975BF2-D657-C309-269D-B8D006263130}"/>
              </a:ext>
            </a:extLst>
          </p:cNvPr>
          <p:cNvSpPr>
            <a:spLocks noGrp="1"/>
          </p:cNvSpPr>
          <p:nvPr>
            <p:ph type="title" hasCustomPrompt="1"/>
          </p:nvPr>
        </p:nvSpPr>
        <p:spPr>
          <a:xfrm>
            <a:off x="1162923" y="907678"/>
            <a:ext cx="7409578" cy="817370"/>
          </a:xfrm>
        </p:spPr>
        <p:txBody>
          <a:bodyPr tIns="0" bIns="0" rtlCol="0"/>
          <a:lstStyle>
            <a:lvl1pPr algn="l">
              <a:lnSpc>
                <a:spcPct val="100000"/>
              </a:lnSpc>
              <a:defRPr lang="ja-JP" sz="2700">
                <a:solidFill>
                  <a:schemeClr val="accent6"/>
                </a:solidFill>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4" name="テキスト プレースホルダー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162923" y="1943298"/>
            <a:ext cx="2231413" cy="3086888"/>
          </a:xfrm>
        </p:spPr>
        <p:txBody>
          <a:bodyPr lIns="91440" tIns="0" rIns="91440" bIns="0" rtlCol="0" anchor="t" anchorCtr="0">
            <a:noAutofit/>
          </a:bodyPr>
          <a:lstStyle>
            <a:lvl1pPr marL="0" indent="0">
              <a:lnSpc>
                <a:spcPct val="100000"/>
              </a:lnSpc>
              <a:spcBef>
                <a:spcPts val="0"/>
              </a:spcBef>
              <a:spcAft>
                <a:spcPts val="900"/>
              </a:spcAft>
              <a:buFont typeface="Arial" panose="020B0604020202020204" pitchFamily="34" charset="0"/>
              <a:buNone/>
              <a:defRPr lang="ja-JP" sz="1350">
                <a:latin typeface="Meiryo UI" panose="020B0604030504040204" pitchFamily="50" charset="-128"/>
                <a:ea typeface="Meiryo UI" panose="020B0604030504040204" pitchFamily="50" charset="-128"/>
              </a:defRPr>
            </a:lvl1pPr>
          </a:lstStyle>
          <a:p>
            <a:pPr rtl="0"/>
            <a:r>
              <a:rPr lang="ja-JP"/>
              <a:t>クリックしてサブタイトルを追加</a:t>
            </a:r>
          </a:p>
        </p:txBody>
      </p:sp>
      <p:sp>
        <p:nvSpPr>
          <p:cNvPr id="9" name="コンテンツ プレースホルダー 2">
            <a:extLst>
              <a:ext uri="{FF2B5EF4-FFF2-40B4-BE49-F238E27FC236}">
                <a16:creationId xmlns:a16="http://schemas.microsoft.com/office/drawing/2014/main" id="{42134EBA-AF32-9F8A-370F-0D3E842F0397}"/>
              </a:ext>
            </a:extLst>
          </p:cNvPr>
          <p:cNvSpPr>
            <a:spLocks noGrp="1"/>
          </p:cNvSpPr>
          <p:nvPr>
            <p:ph sz="half" idx="1" hasCustomPrompt="1"/>
          </p:nvPr>
        </p:nvSpPr>
        <p:spPr>
          <a:xfrm>
            <a:off x="3815366" y="1943160"/>
            <a:ext cx="4759420" cy="3101514"/>
          </a:xfrm>
        </p:spPr>
        <p:txBody>
          <a:bodyPr lIns="91440" rIns="91440" rtlCol="0">
            <a:normAutofit/>
          </a:bodyPr>
          <a:lstStyle>
            <a:lvl1pPr>
              <a:defRPr lang="ja-JP" sz="1350">
                <a:latin typeface="Meiryo UI" panose="020B0604030504040204" pitchFamily="50" charset="-128"/>
                <a:ea typeface="Meiryo UI" panose="020B0604030504040204" pitchFamily="50" charset="-128"/>
              </a:defRPr>
            </a:lvl1pPr>
            <a:lvl2pPr>
              <a:defRPr lang="ja-JP" sz="1350">
                <a:latin typeface="Meiryo UI" panose="020B0604030504040204" pitchFamily="50" charset="-128"/>
                <a:ea typeface="Meiryo UI" panose="020B0604030504040204" pitchFamily="50" charset="-128"/>
              </a:defRPr>
            </a:lvl2pPr>
            <a:lvl3pPr>
              <a:defRPr lang="ja-JP" sz="1350">
                <a:latin typeface="Meiryo UI" panose="020B0604030504040204" pitchFamily="50" charset="-128"/>
                <a:ea typeface="Meiryo UI" panose="020B0604030504040204" pitchFamily="50" charset="-128"/>
              </a:defRPr>
            </a:lvl3pPr>
            <a:lvl4pPr>
              <a:defRPr lang="ja-JP" sz="1350">
                <a:latin typeface="Meiryo UI" panose="020B0604030504040204" pitchFamily="50" charset="-128"/>
                <a:ea typeface="Meiryo UI" panose="020B0604030504040204" pitchFamily="50" charset="-128"/>
              </a:defRPr>
            </a:lvl4pPr>
            <a:lvl5pPr>
              <a:defRPr lang="ja-JP" sz="135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20" name="スライド番号プレースホルダー 2">
            <a:extLst>
              <a:ext uri="{FF2B5EF4-FFF2-40B4-BE49-F238E27FC236}">
                <a16:creationId xmlns:a16="http://schemas.microsoft.com/office/drawing/2014/main" id="{AE99A73D-155B-A133-9671-506F54A0559A}"/>
              </a:ext>
            </a:extLst>
          </p:cNvPr>
          <p:cNvSpPr>
            <a:spLocks noGrp="1"/>
          </p:cNvSpPr>
          <p:nvPr>
            <p:ph type="sldNum" sz="quarter" idx="10"/>
          </p:nvPr>
        </p:nvSpPr>
        <p:spPr>
          <a:xfrm>
            <a:off x="7768828" y="380999"/>
            <a:ext cx="800692" cy="392908"/>
          </a:xfrm>
        </p:spPr>
        <p:txBody>
          <a:bodyPr rtlCol="0"/>
          <a:lstStyle>
            <a:lvl1pPr>
              <a:defRPr lang="ja-JP" sz="12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38455331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比較 4">
    <p:spTree>
      <p:nvGrpSpPr>
        <p:cNvPr id="1" name=""/>
        <p:cNvGrpSpPr/>
        <p:nvPr/>
      </p:nvGrpSpPr>
      <p:grpSpPr>
        <a:xfrm>
          <a:off x="0" y="0"/>
          <a:ext cx="0" cy="0"/>
          <a:chOff x="0" y="0"/>
          <a:chExt cx="0" cy="0"/>
        </a:xfrm>
      </p:grpSpPr>
      <p:sp>
        <p:nvSpPr>
          <p:cNvPr id="27" name="フリーフォーム(F) 26">
            <a:extLst>
              <a:ext uri="{FF2B5EF4-FFF2-40B4-BE49-F238E27FC236}">
                <a16:creationId xmlns:a16="http://schemas.microsoft.com/office/drawing/2014/main" id="{3C7B0BB3-A5CA-7C72-DC39-AD00EC90964C}"/>
              </a:ext>
              <a:ext uri="{C183D7F6-B498-43B3-948B-1728B52AA6E4}">
                <adec:decorative xmlns:adec="http://schemas.microsoft.com/office/drawing/2017/decorative" xmlns="" val="1"/>
              </a:ext>
            </a:extLst>
          </p:cNvPr>
          <p:cNvSpPr/>
          <p:nvPr userDrawn="1"/>
        </p:nvSpPr>
        <p:spPr>
          <a:xfrm>
            <a:off x="6742090" y="2856114"/>
            <a:ext cx="2401910" cy="2858888"/>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68580" tIns="34290" rIns="68580" bIns="34290" numCol="1" rtlCol="0" anchor="t" anchorCtr="0" compatLnSpc="1">
            <a:prstTxWarp prst="textNoShape">
              <a:avLst/>
            </a:prstTxWarp>
            <a:noAutofit/>
          </a:bodyPr>
          <a:lstStyle>
            <a:defPPr>
              <a:defRPr lang="ja-JP"/>
            </a:defPPr>
          </a:lstStyle>
          <a:p>
            <a:pPr lvl="0" rtl="0"/>
            <a:endParaRPr lang="ja-JP" altLang="en-US" sz="1350" noProof="0" dirty="0">
              <a:solidFill>
                <a:schemeClr val="tx1"/>
              </a:solidFill>
              <a:latin typeface="Meiryo UI" panose="020B0604030504040204" pitchFamily="50" charset="-128"/>
              <a:ea typeface="Meiryo UI" panose="020B0604030504040204" pitchFamily="50" charset="-128"/>
            </a:endParaRPr>
          </a:p>
        </p:txBody>
      </p:sp>
      <p:sp>
        <p:nvSpPr>
          <p:cNvPr id="18" name="フリーフォーム(F) 17">
            <a:extLst>
              <a:ext uri="{FF2B5EF4-FFF2-40B4-BE49-F238E27FC236}">
                <a16:creationId xmlns:a16="http://schemas.microsoft.com/office/drawing/2014/main" id="{07871527-68A5-0A5C-F5A6-A80523BAC92F}"/>
              </a:ext>
              <a:ext uri="{C183D7F6-B498-43B3-948B-1728B52AA6E4}">
                <adec:decorative xmlns:adec="http://schemas.microsoft.com/office/drawing/2017/decorative" xmlns="" val="1"/>
              </a:ext>
            </a:extLst>
          </p:cNvPr>
          <p:cNvSpPr/>
          <p:nvPr userDrawn="1"/>
        </p:nvSpPr>
        <p:spPr>
          <a:xfrm>
            <a:off x="6742090" y="3045124"/>
            <a:ext cx="2401910" cy="2669877"/>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68580" tIns="34290" rIns="68580" bIns="34290" numCol="1" rtlCol="0" anchor="t" anchorCtr="0" compatLnSpc="1">
            <a:prstTxWarp prst="textNoShape">
              <a:avLst/>
            </a:prstTxWarp>
            <a:noAutofit/>
          </a:bodyPr>
          <a:lstStyle>
            <a:defPPr>
              <a:defRPr lang="ja-JP"/>
            </a:defPPr>
          </a:lstStyle>
          <a:p>
            <a:pPr lvl="0" rtl="0"/>
            <a:endParaRPr lang="ja-JP" altLang="en-US" sz="1350" noProof="0" dirty="0">
              <a:solidFill>
                <a:schemeClr val="tx1"/>
              </a:solidFill>
              <a:latin typeface="Meiryo UI" panose="020B0604030504040204" pitchFamily="50" charset="-128"/>
              <a:ea typeface="Meiryo UI" panose="020B0604030504040204" pitchFamily="50" charset="-128"/>
            </a:endParaRPr>
          </a:p>
        </p:txBody>
      </p:sp>
      <p:sp>
        <p:nvSpPr>
          <p:cNvPr id="14" name="フリーフォーム(F) 13">
            <a:extLst>
              <a:ext uri="{FF2B5EF4-FFF2-40B4-BE49-F238E27FC236}">
                <a16:creationId xmlns:a16="http://schemas.microsoft.com/office/drawing/2014/main" id="{CEB118B3-9B06-AD11-738A-7A0651F98B7E}"/>
              </a:ext>
              <a:ext uri="{C183D7F6-B498-43B3-948B-1728B52AA6E4}">
                <adec:decorative xmlns:adec="http://schemas.microsoft.com/office/drawing/2017/decorative" xmlns="" val="1"/>
              </a:ext>
            </a:extLst>
          </p:cNvPr>
          <p:cNvSpPr/>
          <p:nvPr userDrawn="1"/>
        </p:nvSpPr>
        <p:spPr>
          <a:xfrm>
            <a:off x="6742092" y="1"/>
            <a:ext cx="2401909" cy="2864454"/>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68580" tIns="34290" rIns="68580" bIns="34290" numCol="1" rtlCol="0" anchor="t" anchorCtr="0" compatLnSpc="1">
            <a:prstTxWarp prst="textNoShape">
              <a:avLst/>
            </a:prstTxWarp>
            <a:noAutofit/>
          </a:bodyPr>
          <a:lstStyle>
            <a:defPPr>
              <a:defRPr lang="ja-JP"/>
            </a:defPPr>
          </a:lstStyle>
          <a:p>
            <a:pPr lvl="0" rtl="0"/>
            <a:endParaRPr lang="ja-JP" altLang="en-US" sz="1350" noProof="0" dirty="0">
              <a:solidFill>
                <a:schemeClr val="tx1"/>
              </a:solidFill>
              <a:latin typeface="Meiryo UI" panose="020B0604030504040204" pitchFamily="50" charset="-128"/>
              <a:ea typeface="Meiryo UI" panose="020B0604030504040204" pitchFamily="50" charset="-128"/>
            </a:endParaRPr>
          </a:p>
        </p:txBody>
      </p:sp>
      <p:sp>
        <p:nvSpPr>
          <p:cNvPr id="16" name="フリーフォーム(F) 15">
            <a:extLst>
              <a:ext uri="{FF2B5EF4-FFF2-40B4-BE49-F238E27FC236}">
                <a16:creationId xmlns:a16="http://schemas.microsoft.com/office/drawing/2014/main" id="{0EA94262-504E-06F2-F383-E832C37B1250}"/>
              </a:ext>
              <a:ext uri="{C183D7F6-B498-43B3-948B-1728B52AA6E4}">
                <adec:decorative xmlns:adec="http://schemas.microsoft.com/office/drawing/2017/decorative" xmlns="" val="1"/>
              </a:ext>
            </a:extLst>
          </p:cNvPr>
          <p:cNvSpPr/>
          <p:nvPr userDrawn="1"/>
        </p:nvSpPr>
        <p:spPr>
          <a:xfrm>
            <a:off x="6742090" y="5568"/>
            <a:ext cx="2401910" cy="2863731"/>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68580" tIns="34290" rIns="68580" bIns="34290" numCol="1" rtlCol="0" anchor="t" anchorCtr="0" compatLnSpc="1">
            <a:prstTxWarp prst="textNoShape">
              <a:avLst/>
            </a:prstTxWarp>
            <a:noAutofit/>
          </a:bodyPr>
          <a:lstStyle>
            <a:defPPr>
              <a:defRPr lang="ja-JP"/>
            </a:defPPr>
          </a:lstStyle>
          <a:p>
            <a:pPr lvl="0" rtl="0"/>
            <a:endParaRPr lang="ja-JP" altLang="en-US" sz="1350" noProof="0" dirty="0">
              <a:solidFill>
                <a:schemeClr val="tx1"/>
              </a:solidFill>
              <a:latin typeface="Meiryo UI" panose="020B0604030504040204" pitchFamily="50" charset="-128"/>
              <a:ea typeface="Meiryo UI" panose="020B0604030504040204" pitchFamily="50" charset="-128"/>
            </a:endParaRPr>
          </a:p>
        </p:txBody>
      </p:sp>
      <p:sp>
        <p:nvSpPr>
          <p:cNvPr id="20" name="タイトル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685799" y="695530"/>
            <a:ext cx="5847348" cy="1018654"/>
          </a:xfrm>
        </p:spPr>
        <p:txBody>
          <a:bodyPr tIns="0" bIns="0" rtlCol="0">
            <a:noAutofit/>
          </a:bodyPr>
          <a:lstStyle>
            <a:lvl1pPr algn="l">
              <a:lnSpc>
                <a:spcPct val="100000"/>
              </a:lnSpc>
              <a:defRPr lang="ja-JP" sz="2700">
                <a:latin typeface="Meiryo UI" panose="020B0604030504040204" pitchFamily="50" charset="-128"/>
                <a:ea typeface="Meiryo UI" panose="020B0604030504040204" pitchFamily="50" charset="-128"/>
              </a:defRPr>
            </a:lvl1pPr>
          </a:lstStyle>
          <a:p>
            <a:pPr rtl="0"/>
            <a:r>
              <a:rPr lang="ja-JP" altLang="en-US" b="1" noProof="0" dirty="0"/>
              <a:t>クリックしてタイトルを追加</a:t>
            </a:r>
          </a:p>
        </p:txBody>
      </p:sp>
      <p:sp>
        <p:nvSpPr>
          <p:cNvPr id="19" name="スライド番号プレースホルダー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7828856" y="380999"/>
            <a:ext cx="740664" cy="392908"/>
          </a:xfrm>
        </p:spPr>
        <p:txBody>
          <a:bodyPr rtlCol="0"/>
          <a:lstStyle>
            <a:lvl1pPr>
              <a:defRPr lang="ja-JP" sz="12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noProof="0" smtClean="0"/>
              <a:pPr/>
              <a:t>‹#›</a:t>
            </a:fld>
            <a:endParaRPr lang="ja-JP" altLang="en-US" noProof="0" dirty="0">
              <a:latin typeface="Meiryo UI" panose="020B0604030504040204" pitchFamily="50" charset="-128"/>
            </a:endParaRPr>
          </a:p>
        </p:txBody>
      </p:sp>
      <p:sp>
        <p:nvSpPr>
          <p:cNvPr id="23" name="コンテンツ プレースホルダー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685801" y="1919190"/>
            <a:ext cx="2462339" cy="3100281"/>
          </a:xfrm>
        </p:spPr>
        <p:txBody>
          <a:bodyPr lIns="91440" tIns="0" rIns="91440" bIns="0" rtlCol="0">
            <a:normAutofit/>
          </a:bodyPr>
          <a:lstStyle>
            <a:lvl1pPr marL="0" indent="0">
              <a:spcBef>
                <a:spcPts val="750"/>
              </a:spcBef>
              <a:buNone/>
              <a:defRPr lang="ja-JP" sz="1350">
                <a:latin typeface="Meiryo UI" panose="020B0604030504040204" pitchFamily="50" charset="-128"/>
                <a:ea typeface="Meiryo UI" panose="020B0604030504040204" pitchFamily="50" charset="-128"/>
              </a:defRPr>
            </a:lvl1pPr>
            <a:lvl2pPr marL="212598" indent="-212598">
              <a:spcBef>
                <a:spcPts val="750"/>
              </a:spcBef>
              <a:defRPr lang="ja-JP" sz="1350">
                <a:latin typeface="Meiryo UI" panose="020B0604030504040204" pitchFamily="50" charset="-128"/>
                <a:ea typeface="Meiryo UI" panose="020B0604030504040204" pitchFamily="50" charset="-128"/>
              </a:defRPr>
            </a:lvl2pPr>
            <a:lvl3pPr marL="212598" indent="-212598">
              <a:spcBef>
                <a:spcPts val="750"/>
              </a:spcBef>
              <a:defRPr lang="ja-JP" sz="1350">
                <a:latin typeface="Meiryo UI" panose="020B0604030504040204" pitchFamily="50" charset="-128"/>
                <a:ea typeface="Meiryo UI" panose="020B0604030504040204" pitchFamily="50" charset="-128"/>
              </a:defRPr>
            </a:lvl3pPr>
            <a:lvl4pPr marL="212598" indent="-212598">
              <a:spcBef>
                <a:spcPts val="750"/>
              </a:spcBef>
              <a:defRPr lang="ja-JP" sz="1350">
                <a:latin typeface="Meiryo UI" panose="020B0604030504040204" pitchFamily="50" charset="-128"/>
                <a:ea typeface="Meiryo UI" panose="020B0604030504040204" pitchFamily="50" charset="-128"/>
              </a:defRPr>
            </a:lvl4pPr>
            <a:lvl5pPr marL="212598" indent="-212598">
              <a:spcBef>
                <a:spcPts val="750"/>
              </a:spcBef>
              <a:defRPr lang="ja-JP" sz="1350">
                <a:latin typeface="Meiryo UI" panose="020B0604030504040204" pitchFamily="50" charset="-128"/>
                <a:ea typeface="Meiryo UI" panose="020B0604030504040204" pitchFamily="50" charset="-128"/>
              </a:defRPr>
            </a:lvl5pPr>
          </a:lstStyle>
          <a:p>
            <a:pPr lvl="0" rtl="0"/>
            <a:r>
              <a:rPr lang="ja-JP" altLang="en-US" noProof="0" dirty="0"/>
              <a:t>クリックしてテキストを追加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25" name="コンテンツ プレースホルダー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3586620" y="1919190"/>
            <a:ext cx="2463713" cy="3100281"/>
          </a:xfrm>
        </p:spPr>
        <p:txBody>
          <a:bodyPr lIns="91440" tIns="0" rIns="91440" bIns="0" rtlCol="0">
            <a:normAutofit/>
          </a:bodyPr>
          <a:lstStyle>
            <a:lvl1pPr marL="0" indent="0">
              <a:spcBef>
                <a:spcPts val="750"/>
              </a:spcBef>
              <a:buNone/>
              <a:defRPr lang="ja-JP" sz="1350">
                <a:latin typeface="Meiryo UI" panose="020B0604030504040204" pitchFamily="50" charset="-128"/>
                <a:ea typeface="Meiryo UI" panose="020B0604030504040204" pitchFamily="50" charset="-128"/>
              </a:defRPr>
            </a:lvl1pPr>
            <a:lvl2pPr marL="212598" indent="-212598">
              <a:spcBef>
                <a:spcPts val="750"/>
              </a:spcBef>
              <a:defRPr lang="ja-JP" sz="1350">
                <a:latin typeface="Meiryo UI" panose="020B0604030504040204" pitchFamily="50" charset="-128"/>
                <a:ea typeface="Meiryo UI" panose="020B0604030504040204" pitchFamily="50" charset="-128"/>
              </a:defRPr>
            </a:lvl2pPr>
            <a:lvl3pPr marL="212598" indent="-212598">
              <a:spcBef>
                <a:spcPts val="750"/>
              </a:spcBef>
              <a:defRPr lang="ja-JP" sz="1350">
                <a:latin typeface="Meiryo UI" panose="020B0604030504040204" pitchFamily="50" charset="-128"/>
                <a:ea typeface="Meiryo UI" panose="020B0604030504040204" pitchFamily="50" charset="-128"/>
              </a:defRPr>
            </a:lvl3pPr>
            <a:lvl4pPr marL="212598" indent="-212598">
              <a:spcBef>
                <a:spcPts val="750"/>
              </a:spcBef>
              <a:defRPr lang="ja-JP" sz="1350">
                <a:latin typeface="Meiryo UI" panose="020B0604030504040204" pitchFamily="50" charset="-128"/>
                <a:ea typeface="Meiryo UI" panose="020B0604030504040204" pitchFamily="50" charset="-128"/>
              </a:defRPr>
            </a:lvl4pPr>
            <a:lvl5pPr marL="212598" indent="-212598">
              <a:spcBef>
                <a:spcPts val="750"/>
              </a:spcBef>
              <a:defRPr lang="ja-JP" sz="1350">
                <a:latin typeface="Meiryo UI" panose="020B0604030504040204" pitchFamily="50" charset="-128"/>
                <a:ea typeface="Meiryo UI" panose="020B0604030504040204" pitchFamily="50" charset="-128"/>
              </a:defRPr>
            </a:lvl5pPr>
          </a:lstStyle>
          <a:p>
            <a:pPr lvl="0" rtl="0"/>
            <a:r>
              <a:rPr lang="ja-JP" altLang="en-US" noProof="0" dirty="0"/>
              <a:t>クリックしてテキストを追加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Tree>
    <p:extLst>
      <p:ext uri="{BB962C8B-B14F-4D97-AF65-F5344CB8AC3E}">
        <p14:creationId xmlns:p14="http://schemas.microsoft.com/office/powerpoint/2010/main" val="855069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タイムライン 1">
    <p:spTree>
      <p:nvGrpSpPr>
        <p:cNvPr id="1" name=""/>
        <p:cNvGrpSpPr/>
        <p:nvPr/>
      </p:nvGrpSpPr>
      <p:grpSpPr>
        <a:xfrm>
          <a:off x="0" y="0"/>
          <a:ext cx="0" cy="0"/>
          <a:chOff x="0" y="0"/>
          <a:chExt cx="0" cy="0"/>
        </a:xfrm>
      </p:grpSpPr>
      <p:sp>
        <p:nvSpPr>
          <p:cNvPr id="33" name="長方形 32">
            <a:extLst>
              <a:ext uri="{FF2B5EF4-FFF2-40B4-BE49-F238E27FC236}">
                <a16:creationId xmlns:a16="http://schemas.microsoft.com/office/drawing/2014/main" id="{376CF4B8-1811-BD21-43A7-560AC4724F3B}"/>
              </a:ext>
              <a:ext uri="{C183D7F6-B498-43B3-948B-1728B52AA6E4}">
                <adec:decorative xmlns:adec="http://schemas.microsoft.com/office/drawing/2017/decorative" xmlns="" val="1"/>
              </a:ext>
            </a:extLst>
          </p:cNvPr>
          <p:cNvSpPr/>
          <p:nvPr userDrawn="1"/>
        </p:nvSpPr>
        <p:spPr>
          <a:xfrm>
            <a:off x="-18048" y="-333"/>
            <a:ext cx="9162047" cy="2889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ja-JP"/>
            </a:defPPr>
          </a:lstStyle>
          <a:p>
            <a:pPr algn="ctr" rtl="0"/>
            <a:endParaRPr lang="ja-JP" altLang="en-US" sz="338" dirty="0">
              <a:latin typeface="Meiryo UI" panose="020B0604030504040204" pitchFamily="50" charset="-128"/>
              <a:ea typeface="Meiryo UI" panose="020B0604030504040204" pitchFamily="50" charset="-128"/>
            </a:endParaRPr>
          </a:p>
        </p:txBody>
      </p:sp>
      <p:sp>
        <p:nvSpPr>
          <p:cNvPr id="34" name="長方形 33">
            <a:extLst>
              <a:ext uri="{FF2B5EF4-FFF2-40B4-BE49-F238E27FC236}">
                <a16:creationId xmlns:a16="http://schemas.microsoft.com/office/drawing/2014/main" id="{30B7B4F0-D3BC-63DF-6429-F771BE5A3270}"/>
              </a:ext>
              <a:ext uri="{C183D7F6-B498-43B3-948B-1728B52AA6E4}">
                <adec:decorative xmlns:adec="http://schemas.microsoft.com/office/drawing/2017/decorative" xmlns="" val="1"/>
              </a:ext>
            </a:extLst>
          </p:cNvPr>
          <p:cNvSpPr/>
          <p:nvPr userDrawn="1"/>
        </p:nvSpPr>
        <p:spPr>
          <a:xfrm>
            <a:off x="332510" y="350411"/>
            <a:ext cx="8478982" cy="50222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altLang="en-US" sz="120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A65C6DDD-D2BB-0153-0F53-9F7C17BDFD2B}"/>
              </a:ext>
            </a:extLst>
          </p:cNvPr>
          <p:cNvSpPr>
            <a:spLocks noGrp="1"/>
          </p:cNvSpPr>
          <p:nvPr>
            <p:ph type="title" hasCustomPrompt="1"/>
          </p:nvPr>
        </p:nvSpPr>
        <p:spPr>
          <a:xfrm>
            <a:off x="685800" y="804495"/>
            <a:ext cx="5723782" cy="909689"/>
          </a:xfrm>
        </p:spPr>
        <p:txBody>
          <a:bodyPr tIns="0" bIns="0" rtlCol="0"/>
          <a:lstStyle>
            <a:lvl1pPr algn="l">
              <a:lnSpc>
                <a:spcPct val="100000"/>
              </a:lnSpc>
              <a:defRPr lang="ja-JP" sz="2700">
                <a:solidFill>
                  <a:schemeClr val="accent6"/>
                </a:solidFill>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5" name="コンテンツ プレースホルダー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685801" y="1919190"/>
            <a:ext cx="2462339" cy="3453493"/>
          </a:xfrm>
        </p:spPr>
        <p:txBody>
          <a:bodyPr lIns="91440" tIns="0" rIns="91440" bIns="0" rtlCol="0">
            <a:normAutofit/>
          </a:bodyPr>
          <a:lstStyle>
            <a:lvl1pPr marL="342900" indent="-342900">
              <a:spcBef>
                <a:spcPts val="750"/>
              </a:spcBef>
              <a:buFont typeface="+mj-lt"/>
              <a:buAutoNum type="arabicPeriod"/>
              <a:defRPr lang="ja-JP" sz="1350">
                <a:latin typeface="Meiryo UI" panose="020B0604030504040204" pitchFamily="50" charset="-128"/>
                <a:ea typeface="Meiryo UI" panose="020B0604030504040204" pitchFamily="50" charset="-128"/>
              </a:defRPr>
            </a:lvl1pPr>
            <a:lvl2pPr marL="558927" indent="-257175">
              <a:spcBef>
                <a:spcPts val="750"/>
              </a:spcBef>
              <a:buFont typeface="+mj-lt"/>
              <a:buAutoNum type="alphaLcPeriod"/>
              <a:defRPr lang="ja-JP" sz="1350">
                <a:latin typeface="Meiryo UI" panose="020B0604030504040204" pitchFamily="50" charset="-128"/>
                <a:ea typeface="Meiryo UI" panose="020B0604030504040204" pitchFamily="50" charset="-128"/>
              </a:defRPr>
            </a:lvl2pPr>
            <a:lvl3pPr marL="901827" indent="-257175">
              <a:spcBef>
                <a:spcPts val="750"/>
              </a:spcBef>
              <a:buFont typeface="+mj-lt"/>
              <a:buAutoNum type="arabicParenR"/>
              <a:defRPr lang="ja-JP" sz="1350">
                <a:latin typeface="Meiryo UI" panose="020B0604030504040204" pitchFamily="50" charset="-128"/>
                <a:ea typeface="Meiryo UI" panose="020B0604030504040204" pitchFamily="50" charset="-128"/>
              </a:defRPr>
            </a:lvl3pPr>
            <a:lvl4pPr marL="1244727" indent="-257175">
              <a:spcBef>
                <a:spcPts val="750"/>
              </a:spcBef>
              <a:buFont typeface="+mj-lt"/>
              <a:buAutoNum type="alphaLcParenR"/>
              <a:defRPr lang="ja-JP" sz="1350">
                <a:latin typeface="Meiryo UI" panose="020B0604030504040204" pitchFamily="50" charset="-128"/>
                <a:ea typeface="Meiryo UI" panose="020B0604030504040204" pitchFamily="50" charset="-128"/>
              </a:defRPr>
            </a:lvl4pPr>
            <a:lvl5pPr indent="-212598">
              <a:spcBef>
                <a:spcPts val="750"/>
              </a:spcBef>
              <a:defRPr lang="ja-JP" sz="1350"/>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p:txBody>
      </p:sp>
      <p:sp>
        <p:nvSpPr>
          <p:cNvPr id="3" name="コンテンツ プレースホルダー 2">
            <a:extLst>
              <a:ext uri="{FF2B5EF4-FFF2-40B4-BE49-F238E27FC236}">
                <a16:creationId xmlns:a16="http://schemas.microsoft.com/office/drawing/2014/main" id="{97A79FCB-9A9F-6B60-A95C-FCF020598DE3}"/>
              </a:ext>
            </a:extLst>
          </p:cNvPr>
          <p:cNvSpPr>
            <a:spLocks noGrp="1"/>
          </p:cNvSpPr>
          <p:nvPr>
            <p:ph sz="half" idx="1" hasCustomPrompt="1"/>
          </p:nvPr>
        </p:nvSpPr>
        <p:spPr>
          <a:xfrm>
            <a:off x="3586619" y="1919190"/>
            <a:ext cx="2822963" cy="3453493"/>
          </a:xfrm>
        </p:spPr>
        <p:txBody>
          <a:bodyPr lIns="91440" tIns="0" rIns="91440" bIns="0" rtlCol="0">
            <a:normAutofit/>
          </a:bodyPr>
          <a:lstStyle>
            <a:lvl1pPr marL="0" indent="0">
              <a:spcBef>
                <a:spcPts val="750"/>
              </a:spcBef>
              <a:buNone/>
              <a:defRPr lang="ja-JP" sz="1350">
                <a:latin typeface="Meiryo UI" panose="020B0604030504040204" pitchFamily="50" charset="-128"/>
                <a:ea typeface="Meiryo UI" panose="020B0604030504040204" pitchFamily="50" charset="-128"/>
              </a:defRPr>
            </a:lvl1pPr>
            <a:lvl2pPr indent="-212598">
              <a:spcBef>
                <a:spcPts val="750"/>
              </a:spcBef>
              <a:defRPr lang="ja-JP" sz="1350">
                <a:latin typeface="Meiryo UI" panose="020B0604030504040204" pitchFamily="50" charset="-128"/>
                <a:ea typeface="Meiryo UI" panose="020B0604030504040204" pitchFamily="50" charset="-128"/>
              </a:defRPr>
            </a:lvl2pPr>
            <a:lvl3pPr indent="-212598">
              <a:spcBef>
                <a:spcPts val="750"/>
              </a:spcBef>
              <a:defRPr lang="ja-JP" sz="1350">
                <a:latin typeface="Meiryo UI" panose="020B0604030504040204" pitchFamily="50" charset="-128"/>
                <a:ea typeface="Meiryo UI" panose="020B0604030504040204" pitchFamily="50" charset="-128"/>
              </a:defRPr>
            </a:lvl3pPr>
            <a:lvl4pPr indent="-212598">
              <a:spcBef>
                <a:spcPts val="750"/>
              </a:spcBef>
              <a:defRPr lang="ja-JP" sz="1350">
                <a:latin typeface="Meiryo UI" panose="020B0604030504040204" pitchFamily="50" charset="-128"/>
                <a:ea typeface="Meiryo UI" panose="020B0604030504040204" pitchFamily="50" charset="-128"/>
              </a:defRPr>
            </a:lvl4pPr>
            <a:lvl5pPr indent="-212598">
              <a:spcBef>
                <a:spcPts val="750"/>
              </a:spcBef>
              <a:defRPr lang="ja-JP" sz="135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31" name="図プレースホルダー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6742091" y="804494"/>
            <a:ext cx="2401909" cy="4910506"/>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rtlCol="0">
            <a:noAutofit/>
          </a:bodyPr>
          <a:lstStyle>
            <a:lvl1pPr marL="0" indent="0">
              <a:buNone/>
              <a:defRPr lang="ja-JP" sz="1350">
                <a:latin typeface="Meiryo UI" panose="020B0604030504040204" pitchFamily="50" charset="-128"/>
                <a:ea typeface="Meiryo UI" panose="020B0604030504040204" pitchFamily="50" charset="-128"/>
              </a:defRPr>
            </a:lvl1pPr>
          </a:lstStyle>
          <a:p>
            <a:pPr lvl="0" rtl="0"/>
            <a:r>
              <a:rPr lang="ja-JP"/>
              <a:t>クリックして写真を追加</a:t>
            </a:r>
          </a:p>
        </p:txBody>
      </p:sp>
      <p:grpSp>
        <p:nvGrpSpPr>
          <p:cNvPr id="32" name="グループ 31">
            <a:extLst>
              <a:ext uri="{FF2B5EF4-FFF2-40B4-BE49-F238E27FC236}">
                <a16:creationId xmlns:a16="http://schemas.microsoft.com/office/drawing/2014/main" id="{B9152F76-E42E-3D76-6BDB-2FA0D69216AD}"/>
              </a:ext>
              <a:ext uri="{C183D7F6-B498-43B3-948B-1728B52AA6E4}">
                <adec:decorative xmlns:adec="http://schemas.microsoft.com/office/drawing/2017/decorative" xmlns="" val="1"/>
              </a:ext>
            </a:extLst>
          </p:cNvPr>
          <p:cNvGrpSpPr/>
          <p:nvPr userDrawn="1"/>
        </p:nvGrpSpPr>
        <p:grpSpPr>
          <a:xfrm>
            <a:off x="7015162" y="3333368"/>
            <a:ext cx="2128838" cy="2381633"/>
            <a:chOff x="12797096" y="4000041"/>
            <a:chExt cx="2838450" cy="2857959"/>
          </a:xfrm>
        </p:grpSpPr>
        <p:sp>
          <p:nvSpPr>
            <p:cNvPr id="20" name="フリーフォーム:図形 28">
              <a:extLst>
                <a:ext uri="{FF2B5EF4-FFF2-40B4-BE49-F238E27FC236}">
                  <a16:creationId xmlns:a16="http://schemas.microsoft.com/office/drawing/2014/main" id="{ED0348C7-D83F-0AD7-2539-41219A795693}"/>
                </a:ext>
                <a:ext uri="{C183D7F6-B498-43B3-948B-1728B52AA6E4}">
                  <adec:decorative xmlns:adec="http://schemas.microsoft.com/office/drawing/2017/decorative" xmlns=""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altLang="en-US" sz="1350" dirty="0">
                <a:latin typeface="Meiryo UI" panose="020B0604030504040204" pitchFamily="50" charset="-128"/>
                <a:ea typeface="Meiryo UI" panose="020B0604030504040204" pitchFamily="50" charset="-128"/>
              </a:endParaRPr>
            </a:p>
          </p:txBody>
        </p:sp>
        <p:sp>
          <p:nvSpPr>
            <p:cNvPr id="21" name="フリーフォーム:図形 25">
              <a:extLst>
                <a:ext uri="{FF2B5EF4-FFF2-40B4-BE49-F238E27FC236}">
                  <a16:creationId xmlns:a16="http://schemas.microsoft.com/office/drawing/2014/main" id="{E911AA2D-BE77-278D-CD2E-2EB3E180F3B8}"/>
                </a:ext>
                <a:ext uri="{C183D7F6-B498-43B3-948B-1728B52AA6E4}">
                  <adec:decorative xmlns:adec="http://schemas.microsoft.com/office/drawing/2017/decorative" xmlns=""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altLang="en-US" sz="1350" dirty="0">
                <a:solidFill>
                  <a:schemeClr val="tx1"/>
                </a:solidFill>
                <a:latin typeface="Meiryo UI" panose="020B0604030504040204" pitchFamily="50" charset="-128"/>
                <a:ea typeface="Meiryo UI" panose="020B0604030504040204" pitchFamily="50" charset="-128"/>
              </a:endParaRPr>
            </a:p>
          </p:txBody>
        </p:sp>
        <p:sp>
          <p:nvSpPr>
            <p:cNvPr id="22" name="フリーフォーム:図形 15">
              <a:extLst>
                <a:ext uri="{FF2B5EF4-FFF2-40B4-BE49-F238E27FC236}">
                  <a16:creationId xmlns:a16="http://schemas.microsoft.com/office/drawing/2014/main" id="{B6CE0BA6-C0FD-AC39-6C31-8477E0CAFDB0}"/>
                </a:ext>
                <a:ext uri="{C183D7F6-B498-43B3-948B-1728B52AA6E4}">
                  <adec:decorative xmlns:adec="http://schemas.microsoft.com/office/drawing/2017/decorative" xmlns=""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altLang="en-US" sz="1350" dirty="0">
                <a:solidFill>
                  <a:schemeClr val="tx1"/>
                </a:solidFill>
                <a:latin typeface="Meiryo UI" panose="020B0604030504040204" pitchFamily="50" charset="-128"/>
                <a:ea typeface="Meiryo UI" panose="020B0604030504040204" pitchFamily="50" charset="-128"/>
              </a:endParaRPr>
            </a:p>
          </p:txBody>
        </p:sp>
        <p:sp>
          <p:nvSpPr>
            <p:cNvPr id="23" name="画像 2">
              <a:extLst>
                <a:ext uri="{FF2B5EF4-FFF2-40B4-BE49-F238E27FC236}">
                  <a16:creationId xmlns:a16="http://schemas.microsoft.com/office/drawing/2014/main" id="{666AD1A4-36DE-12F3-BB78-BA678A59572C}"/>
                </a:ext>
                <a:ext uri="{C183D7F6-B498-43B3-948B-1728B52AA6E4}">
                  <adec:decorative xmlns:adec="http://schemas.microsoft.com/office/drawing/2017/decorative" xmlns=""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ja-JP"/>
              </a:defPPr>
            </a:lstStyle>
            <a:p>
              <a:pPr rtl="0"/>
              <a:endParaRPr lang="ja-JP" altLang="en-US" sz="1350" dirty="0">
                <a:latin typeface="Meiryo UI" panose="020B0604030504040204" pitchFamily="50" charset="-128"/>
                <a:ea typeface="Meiryo UI" panose="020B0604030504040204" pitchFamily="50" charset="-128"/>
              </a:endParaRPr>
            </a:p>
          </p:txBody>
        </p:sp>
      </p:grpSp>
      <p:sp>
        <p:nvSpPr>
          <p:cNvPr id="44" name="スライド番号プレースホルダー 2">
            <a:extLst>
              <a:ext uri="{FF2B5EF4-FFF2-40B4-BE49-F238E27FC236}">
                <a16:creationId xmlns:a16="http://schemas.microsoft.com/office/drawing/2014/main" id="{79071EEC-EAD1-8B22-009A-68E74589AA8D}"/>
              </a:ext>
            </a:extLst>
          </p:cNvPr>
          <p:cNvSpPr>
            <a:spLocks noGrp="1"/>
          </p:cNvSpPr>
          <p:nvPr>
            <p:ph type="sldNum" sz="quarter" idx="10"/>
          </p:nvPr>
        </p:nvSpPr>
        <p:spPr>
          <a:xfrm>
            <a:off x="7768828" y="380999"/>
            <a:ext cx="800692" cy="392908"/>
          </a:xfrm>
        </p:spPr>
        <p:txBody>
          <a:bodyPr rtlCol="0"/>
          <a:lstStyle>
            <a:lvl1pPr>
              <a:defRPr lang="ja-JP" sz="12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23610329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タイムライン 2">
    <p:spTree>
      <p:nvGrpSpPr>
        <p:cNvPr id="1" name=""/>
        <p:cNvGrpSpPr/>
        <p:nvPr/>
      </p:nvGrpSpPr>
      <p:grpSpPr>
        <a:xfrm>
          <a:off x="0" y="0"/>
          <a:ext cx="0" cy="0"/>
          <a:chOff x="0" y="0"/>
          <a:chExt cx="0" cy="0"/>
        </a:xfrm>
      </p:grpSpPr>
      <p:sp>
        <p:nvSpPr>
          <p:cNvPr id="33" name="長方形 32">
            <a:extLst>
              <a:ext uri="{FF2B5EF4-FFF2-40B4-BE49-F238E27FC236}">
                <a16:creationId xmlns:a16="http://schemas.microsoft.com/office/drawing/2014/main" id="{376CF4B8-1811-BD21-43A7-560AC4724F3B}"/>
              </a:ext>
              <a:ext uri="{C183D7F6-B498-43B3-948B-1728B52AA6E4}">
                <adec:decorative xmlns:adec="http://schemas.microsoft.com/office/drawing/2017/decorative" xmlns="" val="1"/>
              </a:ext>
            </a:extLst>
          </p:cNvPr>
          <p:cNvSpPr/>
          <p:nvPr userDrawn="1"/>
        </p:nvSpPr>
        <p:spPr>
          <a:xfrm>
            <a:off x="-18048" y="0"/>
            <a:ext cx="9162047" cy="28892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ja-JP"/>
            </a:defPPr>
          </a:lstStyle>
          <a:p>
            <a:pPr algn="ctr" rtl="0"/>
            <a:endParaRPr lang="ja-JP" altLang="en-US" sz="338" dirty="0">
              <a:latin typeface="Meiryo UI" panose="020B0604030504040204" pitchFamily="50" charset="-128"/>
              <a:ea typeface="Meiryo UI" panose="020B0604030504040204" pitchFamily="50" charset="-128"/>
            </a:endParaRPr>
          </a:p>
        </p:txBody>
      </p:sp>
      <p:sp>
        <p:nvSpPr>
          <p:cNvPr id="34" name="長方形 33">
            <a:extLst>
              <a:ext uri="{FF2B5EF4-FFF2-40B4-BE49-F238E27FC236}">
                <a16:creationId xmlns:a16="http://schemas.microsoft.com/office/drawing/2014/main" id="{30B7B4F0-D3BC-63DF-6429-F771BE5A3270}"/>
              </a:ext>
              <a:ext uri="{C183D7F6-B498-43B3-948B-1728B52AA6E4}">
                <adec:decorative xmlns:adec="http://schemas.microsoft.com/office/drawing/2017/decorative" xmlns="" val="1"/>
              </a:ext>
            </a:extLst>
          </p:cNvPr>
          <p:cNvSpPr/>
          <p:nvPr userDrawn="1"/>
        </p:nvSpPr>
        <p:spPr>
          <a:xfrm>
            <a:off x="332510" y="350411"/>
            <a:ext cx="8478982" cy="50222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altLang="en-US" sz="120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A65C6DDD-D2BB-0153-0F53-9F7C17BDFD2B}"/>
              </a:ext>
            </a:extLst>
          </p:cNvPr>
          <p:cNvSpPr>
            <a:spLocks noGrp="1"/>
          </p:cNvSpPr>
          <p:nvPr>
            <p:ph type="title" hasCustomPrompt="1"/>
          </p:nvPr>
        </p:nvSpPr>
        <p:spPr>
          <a:xfrm>
            <a:off x="685801" y="881062"/>
            <a:ext cx="7883720" cy="843988"/>
          </a:xfrm>
        </p:spPr>
        <p:txBody>
          <a:bodyPr tIns="0" bIns="0" rtlCol="0"/>
          <a:lstStyle>
            <a:lvl1pPr algn="ctr">
              <a:lnSpc>
                <a:spcPct val="100000"/>
              </a:lnSpc>
              <a:defRPr lang="ja-JP" sz="2700">
                <a:solidFill>
                  <a:schemeClr val="accent6"/>
                </a:solidFill>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14" name="コンテンツ プレースホルダー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685801" y="1930056"/>
            <a:ext cx="7883720" cy="3290464"/>
          </a:xfrm>
        </p:spPr>
        <p:txBody>
          <a:bodyPr lIns="91440" tIns="91440" rIns="91440" bIns="91440" rtlCol="0">
            <a:normAutofit/>
          </a:bodyPr>
          <a:lstStyle>
            <a:lvl1pPr>
              <a:spcBef>
                <a:spcPts val="750"/>
              </a:spcBef>
              <a:defRPr lang="ja-JP" sz="1350">
                <a:latin typeface="Meiryo UI" panose="020B0604030504040204" pitchFamily="50" charset="-128"/>
                <a:ea typeface="Meiryo UI" panose="020B0604030504040204" pitchFamily="50" charset="-128"/>
              </a:defRPr>
            </a:lvl1pPr>
            <a:lvl2pPr>
              <a:spcBef>
                <a:spcPts val="750"/>
              </a:spcBef>
              <a:defRPr lang="ja-JP" sz="1350">
                <a:latin typeface="Meiryo UI" panose="020B0604030504040204" pitchFamily="50" charset="-128"/>
                <a:ea typeface="Meiryo UI" panose="020B0604030504040204" pitchFamily="50" charset="-128"/>
              </a:defRPr>
            </a:lvl2pPr>
            <a:lvl3pPr>
              <a:spcBef>
                <a:spcPts val="750"/>
              </a:spcBef>
              <a:defRPr lang="ja-JP" sz="1350">
                <a:latin typeface="Meiryo UI" panose="020B0604030504040204" pitchFamily="50" charset="-128"/>
                <a:ea typeface="Meiryo UI" panose="020B0604030504040204" pitchFamily="50" charset="-128"/>
              </a:defRPr>
            </a:lvl3pPr>
            <a:lvl4pPr>
              <a:spcBef>
                <a:spcPts val="750"/>
              </a:spcBef>
              <a:defRPr lang="ja-JP" sz="1350">
                <a:latin typeface="Meiryo UI" panose="020B0604030504040204" pitchFamily="50" charset="-128"/>
                <a:ea typeface="Meiryo UI" panose="020B0604030504040204" pitchFamily="50" charset="-128"/>
              </a:defRPr>
            </a:lvl4pPr>
            <a:lvl5pPr>
              <a:spcBef>
                <a:spcPts val="750"/>
              </a:spcBef>
              <a:defRPr lang="ja-JP" sz="135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16" name="スライド番号プレースホルダー 2">
            <a:extLst>
              <a:ext uri="{FF2B5EF4-FFF2-40B4-BE49-F238E27FC236}">
                <a16:creationId xmlns:a16="http://schemas.microsoft.com/office/drawing/2014/main" id="{2933FDAB-13EE-5F9F-5DFC-A5A60BC63623}"/>
              </a:ext>
            </a:extLst>
          </p:cNvPr>
          <p:cNvSpPr>
            <a:spLocks noGrp="1"/>
          </p:cNvSpPr>
          <p:nvPr>
            <p:ph type="sldNum" sz="quarter" idx="10"/>
          </p:nvPr>
        </p:nvSpPr>
        <p:spPr>
          <a:xfrm>
            <a:off x="7768828" y="380999"/>
            <a:ext cx="800692" cy="392908"/>
          </a:xfrm>
        </p:spPr>
        <p:txBody>
          <a:bodyPr rtlCol="0"/>
          <a:lstStyle>
            <a:lvl1pPr>
              <a:defRPr lang="ja-JP" sz="12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3201366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タイトル スライド">
    <p:bg>
      <p:bgPr>
        <a:solidFill>
          <a:schemeClr val="accent1"/>
        </a:solidFill>
        <a:effectLst/>
      </p:bgPr>
    </p:bg>
    <p:spTree>
      <p:nvGrpSpPr>
        <p:cNvPr id="1" name=""/>
        <p:cNvGrpSpPr/>
        <p:nvPr/>
      </p:nvGrpSpPr>
      <p:grpSpPr>
        <a:xfrm>
          <a:off x="0" y="0"/>
          <a:ext cx="0" cy="0"/>
          <a:chOff x="0" y="0"/>
          <a:chExt cx="0" cy="0"/>
        </a:xfrm>
      </p:grpSpPr>
      <p:sp>
        <p:nvSpPr>
          <p:cNvPr id="15" name="画像 0">
            <a:extLst>
              <a:ext uri="{FF2B5EF4-FFF2-40B4-BE49-F238E27FC236}">
                <a16:creationId xmlns:a16="http://schemas.microsoft.com/office/drawing/2014/main" id="{BA5D5A72-CB6F-F8DE-E2C9-90459C8C3DC1}"/>
              </a:ext>
              <a:ext uri="{C183D7F6-B498-43B3-948B-1728B52AA6E4}">
                <adec:decorative xmlns:adec="http://schemas.microsoft.com/office/drawing/2017/decorative" xmlns="" val="1"/>
              </a:ext>
            </a:extLst>
          </p:cNvPr>
          <p:cNvSpPr/>
          <p:nvPr/>
        </p:nvSpPr>
        <p:spPr>
          <a:xfrm>
            <a:off x="0" y="0"/>
            <a:ext cx="3971925" cy="5730875"/>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defPPr>
              <a:defRPr lang="ja-JP"/>
            </a:defPPr>
          </a:lstStyle>
          <a:p>
            <a:pPr rtl="0"/>
            <a:endParaRPr lang="ja-JP" altLang="en-US" sz="1350" dirty="0">
              <a:latin typeface="Meiryo UI" panose="020B0604030504040204" pitchFamily="50" charset="-128"/>
              <a:ea typeface="Meiryo UI" panose="020B0604030504040204" pitchFamily="50" charset="-128"/>
            </a:endParaRPr>
          </a:p>
        </p:txBody>
      </p:sp>
      <p:sp>
        <p:nvSpPr>
          <p:cNvPr id="20" name="フリーフォーム:図形 19">
            <a:extLst>
              <a:ext uri="{FF2B5EF4-FFF2-40B4-BE49-F238E27FC236}">
                <a16:creationId xmlns:a16="http://schemas.microsoft.com/office/drawing/2014/main" id="{E66FD7FF-2869-7902-36B2-2B229AB9AB19}"/>
              </a:ext>
              <a:ext uri="{C183D7F6-B498-43B3-948B-1728B52AA6E4}">
                <adec:decorative xmlns:adec="http://schemas.microsoft.com/office/drawing/2017/decorative" xmlns="" val="1"/>
              </a:ext>
            </a:extLst>
          </p:cNvPr>
          <p:cNvSpPr/>
          <p:nvPr userDrawn="1"/>
        </p:nvSpPr>
        <p:spPr>
          <a:xfrm>
            <a:off x="1125141" y="977588"/>
            <a:ext cx="6893719" cy="4753977"/>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ja-JP"/>
            </a:defPPr>
          </a:lstStyle>
          <a:p>
            <a:pPr lvl="0" rtl="0"/>
            <a:endParaRPr lang="ja-JP" altLang="en-US" sz="1350" dirty="0">
              <a:solidFill>
                <a:schemeClr val="tx1"/>
              </a:solidFill>
              <a:latin typeface="Meiryo UI" panose="020B0604030504040204" pitchFamily="50" charset="-128"/>
              <a:ea typeface="Meiryo UI" panose="020B0604030504040204" pitchFamily="50" charset="-128"/>
            </a:endParaRPr>
          </a:p>
        </p:txBody>
      </p:sp>
      <p:sp>
        <p:nvSpPr>
          <p:cNvPr id="18" name="フリーフォーム:図形 17">
            <a:extLst>
              <a:ext uri="{FF2B5EF4-FFF2-40B4-BE49-F238E27FC236}">
                <a16:creationId xmlns:a16="http://schemas.microsoft.com/office/drawing/2014/main" id="{B1457C88-4472-81CF-02AF-4421E0A3084B}"/>
              </a:ext>
              <a:ext uri="{C183D7F6-B498-43B3-948B-1728B52AA6E4}">
                <adec:decorative xmlns:adec="http://schemas.microsoft.com/office/drawing/2017/decorative" xmlns="" val="1"/>
              </a:ext>
            </a:extLst>
          </p:cNvPr>
          <p:cNvSpPr/>
          <p:nvPr userDrawn="1"/>
        </p:nvSpPr>
        <p:spPr>
          <a:xfrm>
            <a:off x="2020822" y="0"/>
            <a:ext cx="5102357" cy="4497062"/>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ja-JP"/>
            </a:defPPr>
          </a:lstStyle>
          <a:p>
            <a:pPr lvl="0" rtl="0"/>
            <a:endParaRPr lang="ja-JP" altLang="en-US" sz="1350" dirty="0">
              <a:solidFill>
                <a:schemeClr val="tx1"/>
              </a:solidFill>
              <a:latin typeface="Meiryo UI" panose="020B0604030504040204" pitchFamily="50" charset="-128"/>
              <a:ea typeface="Meiryo UI" panose="020B0604030504040204" pitchFamily="50" charset="-128"/>
            </a:endParaRPr>
          </a:p>
        </p:txBody>
      </p:sp>
      <p:sp>
        <p:nvSpPr>
          <p:cNvPr id="2" name="タイトル 1"/>
          <p:cNvSpPr>
            <a:spLocks noGrp="1"/>
          </p:cNvSpPr>
          <p:nvPr>
            <p:ph type="ctrTitle" hasCustomPrompt="1"/>
          </p:nvPr>
        </p:nvSpPr>
        <p:spPr>
          <a:xfrm>
            <a:off x="2174843" y="675190"/>
            <a:ext cx="4794316" cy="3192684"/>
          </a:xfrm>
        </p:spPr>
        <p:txBody>
          <a:bodyPr tIns="0" bIns="0" rtlCol="0" anchor="ctr" anchorCtr="0">
            <a:noAutofit/>
          </a:bodyPr>
          <a:lstStyle>
            <a:lvl1pPr algn="ctr">
              <a:lnSpc>
                <a:spcPct val="100000"/>
              </a:lnSpc>
              <a:defRPr lang="ja-JP" sz="2700">
                <a:latin typeface="Meiryo UI" panose="020B0604030504040204" pitchFamily="50" charset="-128"/>
                <a:ea typeface="Meiryo UI" panose="020B0604030504040204" pitchFamily="50" charset="-128"/>
              </a:defRPr>
            </a:lvl1pPr>
          </a:lstStyle>
          <a:p>
            <a:pPr rtl="0"/>
            <a:r>
              <a:rPr lang="ja-JP" b="1"/>
              <a:t>クリックしてタイトルを追加</a:t>
            </a:r>
          </a:p>
        </p:txBody>
      </p:sp>
    </p:spTree>
    <p:extLst>
      <p:ext uri="{BB962C8B-B14F-4D97-AF65-F5344CB8AC3E}">
        <p14:creationId xmlns:p14="http://schemas.microsoft.com/office/powerpoint/2010/main" val="26647681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3334F18-B4E7-4B91-BD77-FF2550FF15E6}" type="datetimeFigureOut">
              <a:rPr kumimoji="1" lang="ja-JP" altLang="en-US" smtClean="0"/>
              <a:t>2024/9/18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E42416-1DC6-4E97-85C6-8F003A383E76}" type="slidenum">
              <a:rPr kumimoji="1" lang="ja-JP" altLang="en-US" smtClean="0"/>
              <a:t>‹#›</a:t>
            </a:fld>
            <a:endParaRPr kumimoji="1" lang="ja-JP" altLang="en-US"/>
          </a:p>
        </p:txBody>
      </p:sp>
    </p:spTree>
    <p:extLst>
      <p:ext uri="{BB962C8B-B14F-4D97-AF65-F5344CB8AC3E}">
        <p14:creationId xmlns:p14="http://schemas.microsoft.com/office/powerpoint/2010/main" val="1820465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3334F18-B4E7-4B91-BD77-FF2550FF15E6}" type="datetimeFigureOut">
              <a:rPr kumimoji="1" lang="ja-JP" altLang="en-US" smtClean="0"/>
              <a:t>2024/9/18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E42416-1DC6-4E97-85C6-8F003A383E76}" type="slidenum">
              <a:rPr kumimoji="1" lang="ja-JP" altLang="en-US" smtClean="0"/>
              <a:t>‹#›</a:t>
            </a:fld>
            <a:endParaRPr kumimoji="1" lang="ja-JP" altLang="en-US"/>
          </a:p>
        </p:txBody>
      </p:sp>
    </p:spTree>
    <p:extLst>
      <p:ext uri="{BB962C8B-B14F-4D97-AF65-F5344CB8AC3E}">
        <p14:creationId xmlns:p14="http://schemas.microsoft.com/office/powerpoint/2010/main" val="1225171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29842" y="2087563"/>
            <a:ext cx="3868340" cy="307049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087563"/>
            <a:ext cx="3887391" cy="307049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3334F18-B4E7-4B91-BD77-FF2550FF15E6}" type="datetimeFigureOut">
              <a:rPr kumimoji="1" lang="ja-JP" altLang="en-US" smtClean="0"/>
              <a:t>2024/9/18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FE42416-1DC6-4E97-85C6-8F003A383E76}" type="slidenum">
              <a:rPr kumimoji="1" lang="ja-JP" altLang="en-US" smtClean="0"/>
              <a:t>‹#›</a:t>
            </a:fld>
            <a:endParaRPr kumimoji="1" lang="ja-JP" altLang="en-US"/>
          </a:p>
        </p:txBody>
      </p:sp>
    </p:spTree>
    <p:extLst>
      <p:ext uri="{BB962C8B-B14F-4D97-AF65-F5344CB8AC3E}">
        <p14:creationId xmlns:p14="http://schemas.microsoft.com/office/powerpoint/2010/main" val="2751808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3334F18-B4E7-4B91-BD77-FF2550FF15E6}" type="datetimeFigureOut">
              <a:rPr kumimoji="1" lang="ja-JP" altLang="en-US" smtClean="0"/>
              <a:t>2024/9/18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FE42416-1DC6-4E97-85C6-8F003A383E76}" type="slidenum">
              <a:rPr kumimoji="1" lang="ja-JP" altLang="en-US" smtClean="0"/>
              <a:t>‹#›</a:t>
            </a:fld>
            <a:endParaRPr kumimoji="1" lang="ja-JP" altLang="en-US"/>
          </a:p>
        </p:txBody>
      </p:sp>
    </p:spTree>
    <p:extLst>
      <p:ext uri="{BB962C8B-B14F-4D97-AF65-F5344CB8AC3E}">
        <p14:creationId xmlns:p14="http://schemas.microsoft.com/office/powerpoint/2010/main" val="326675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334F18-B4E7-4B91-BD77-FF2550FF15E6}" type="datetimeFigureOut">
              <a:rPr kumimoji="1" lang="ja-JP" altLang="en-US" smtClean="0"/>
              <a:t>2024/9/18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FE42416-1DC6-4E97-85C6-8F003A383E76}" type="slidenum">
              <a:rPr kumimoji="1" lang="ja-JP" altLang="en-US" smtClean="0"/>
              <a:t>‹#›</a:t>
            </a:fld>
            <a:endParaRPr kumimoji="1" lang="ja-JP" altLang="en-US"/>
          </a:p>
        </p:txBody>
      </p:sp>
    </p:spTree>
    <p:extLst>
      <p:ext uri="{BB962C8B-B14F-4D97-AF65-F5344CB8AC3E}">
        <p14:creationId xmlns:p14="http://schemas.microsoft.com/office/powerpoint/2010/main" val="176802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3334F18-B4E7-4B91-BD77-FF2550FF15E6}" type="datetimeFigureOut">
              <a:rPr kumimoji="1" lang="ja-JP" altLang="en-US" smtClean="0"/>
              <a:t>2024/9/18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E42416-1DC6-4E97-85C6-8F003A383E76}" type="slidenum">
              <a:rPr kumimoji="1" lang="ja-JP" altLang="en-US" smtClean="0"/>
              <a:t>‹#›</a:t>
            </a:fld>
            <a:endParaRPr kumimoji="1" lang="ja-JP" altLang="en-US"/>
          </a:p>
        </p:txBody>
      </p:sp>
    </p:spTree>
    <p:extLst>
      <p:ext uri="{BB962C8B-B14F-4D97-AF65-F5344CB8AC3E}">
        <p14:creationId xmlns:p14="http://schemas.microsoft.com/office/powerpoint/2010/main" val="3965569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3334F18-B4E7-4B91-BD77-FF2550FF15E6}" type="datetimeFigureOut">
              <a:rPr kumimoji="1" lang="ja-JP" altLang="en-US" smtClean="0"/>
              <a:t>2024/9/18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E42416-1DC6-4E97-85C6-8F003A383E76}" type="slidenum">
              <a:rPr kumimoji="1" lang="ja-JP" altLang="en-US" smtClean="0"/>
              <a:t>‹#›</a:t>
            </a:fld>
            <a:endParaRPr kumimoji="1" lang="ja-JP" altLang="en-US"/>
          </a:p>
        </p:txBody>
      </p:sp>
    </p:spTree>
    <p:extLst>
      <p:ext uri="{BB962C8B-B14F-4D97-AF65-F5344CB8AC3E}">
        <p14:creationId xmlns:p14="http://schemas.microsoft.com/office/powerpoint/2010/main" val="3806516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D3334F18-B4E7-4B91-BD77-FF2550FF15E6}" type="datetimeFigureOut">
              <a:rPr kumimoji="1" lang="ja-JP" altLang="en-US" smtClean="0"/>
              <a:t>2024/9/18</a:t>
            </a:fld>
            <a:endParaRPr kumimoji="1" lang="ja-JP" alt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DFE42416-1DC6-4E97-85C6-8F003A383E76}" type="slidenum">
              <a:rPr kumimoji="1" lang="ja-JP" altLang="en-US" smtClean="0"/>
              <a:t>‹#›</a:t>
            </a:fld>
            <a:endParaRPr kumimoji="1" lang="ja-JP" altLang="en-US"/>
          </a:p>
        </p:txBody>
      </p:sp>
    </p:spTree>
    <p:extLst>
      <p:ext uri="{BB962C8B-B14F-4D97-AF65-F5344CB8AC3E}">
        <p14:creationId xmlns:p14="http://schemas.microsoft.com/office/powerpoint/2010/main" val="112850179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 id="2147483900" r:id="rId18"/>
    <p:sldLayoutId id="2147483901" r:id="rId19"/>
    <p:sldLayoutId id="2147483902" r:id="rId20"/>
    <p:sldLayoutId id="2147483903" r:id="rId21"/>
    <p:sldLayoutId id="2147483904" r:id="rId22"/>
    <p:sldLayoutId id="2147483905" r:id="rId23"/>
    <p:sldLayoutId id="2147483906" r:id="rId24"/>
    <p:sldLayoutId id="2147483907" r:id="rId25"/>
    <p:sldLayoutId id="2147483908" r:id="rId26"/>
    <p:sldLayoutId id="2147483909" r:id="rId27"/>
    <p:sldLayoutId id="2147483910" r:id="rId28"/>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B2D44EB6-AF68-4DB7-F27B-F88703B05B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4655" y="1682803"/>
            <a:ext cx="3900605" cy="2925454"/>
          </a:xfrm>
          <a:prstGeom prst="rect">
            <a:avLst/>
          </a:prstGeom>
        </p:spPr>
      </p:pic>
      <p:graphicFrame>
        <p:nvGraphicFramePr>
          <p:cNvPr id="9" name="コンテンツ プレースホルダー 3">
            <a:extLst>
              <a:ext uri="{FF2B5EF4-FFF2-40B4-BE49-F238E27FC236}">
                <a16:creationId xmlns:a16="http://schemas.microsoft.com/office/drawing/2014/main" id="{0839148F-04C8-1CB1-4770-E98778DEE9CA}"/>
              </a:ext>
            </a:extLst>
          </p:cNvPr>
          <p:cNvGraphicFramePr>
            <a:graphicFrameLocks/>
          </p:cNvGraphicFramePr>
          <p:nvPr>
            <p:extLst>
              <p:ext uri="{D42A27DB-BD31-4B8C-83A1-F6EECF244321}">
                <p14:modId xmlns:p14="http://schemas.microsoft.com/office/powerpoint/2010/main" val="3531271280"/>
              </p:ext>
            </p:extLst>
          </p:nvPr>
        </p:nvGraphicFramePr>
        <p:xfrm>
          <a:off x="259103" y="1252667"/>
          <a:ext cx="4579576" cy="3060699"/>
        </p:xfrm>
        <a:graphic>
          <a:graphicData uri="http://schemas.openxmlformats.org/drawingml/2006/table">
            <a:tbl>
              <a:tblPr bandRow="1">
                <a:tableStyleId>{2D5ABB26-0587-4C30-8999-92F81FD0307C}</a:tableStyleId>
              </a:tblPr>
              <a:tblGrid>
                <a:gridCol w="1257536">
                  <a:extLst>
                    <a:ext uri="{9D8B030D-6E8A-4147-A177-3AD203B41FA5}">
                      <a16:colId xmlns:a16="http://schemas.microsoft.com/office/drawing/2014/main" val="3395679370"/>
                    </a:ext>
                  </a:extLst>
                </a:gridCol>
                <a:gridCol w="3322040">
                  <a:extLst>
                    <a:ext uri="{9D8B030D-6E8A-4147-A177-3AD203B41FA5}">
                      <a16:colId xmlns:a16="http://schemas.microsoft.com/office/drawing/2014/main" val="36528057"/>
                    </a:ext>
                  </a:extLst>
                </a:gridCol>
              </a:tblGrid>
              <a:tr h="309033">
                <a:tc>
                  <a:txBody>
                    <a:bodyPr/>
                    <a:lstStyle/>
                    <a:p>
                      <a:r>
                        <a:rPr kumimoji="1" lang="ja-JP" altLang="en-US" sz="1500" b="1" dirty="0"/>
                        <a:t>会社名</a:t>
                      </a:r>
                    </a:p>
                  </a:txBody>
                  <a:tcPr marL="76200" marR="76200" marT="38100" marB="38100">
                    <a:lnL>
                      <a:noFill/>
                    </a:lnL>
                    <a:lnR>
                      <a:noFill/>
                    </a:lnR>
                    <a:lnT>
                      <a:noFill/>
                    </a:lnT>
                    <a:lnB>
                      <a:noFill/>
                    </a:lnB>
                    <a:lnTlToBr w="12700" cmpd="sng">
                      <a:noFill/>
                      <a:prstDash val="solid"/>
                    </a:lnTlToBr>
                    <a:lnBlToTr w="12700" cmpd="sng">
                      <a:noFill/>
                      <a:prstDash val="solid"/>
                    </a:lnBlToTr>
                    <a:noFill/>
                  </a:tcPr>
                </a:tc>
                <a:tc>
                  <a:txBody>
                    <a:bodyPr/>
                    <a:lstStyle/>
                    <a:p>
                      <a:r>
                        <a:rPr kumimoji="1" lang="ja-JP" altLang="en-US" sz="1500" b="1" dirty="0"/>
                        <a:t>株式会社オリテック２１</a:t>
                      </a:r>
                    </a:p>
                  </a:txBody>
                  <a:tcPr marL="76200" marR="76200" marT="38100" marB="3810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271542256"/>
                  </a:ext>
                </a:extLst>
              </a:tr>
              <a:tr h="309033">
                <a:tc>
                  <a:txBody>
                    <a:bodyPr/>
                    <a:lstStyle/>
                    <a:p>
                      <a:r>
                        <a:rPr kumimoji="1" lang="ja-JP" altLang="en-US" sz="1500" b="1" dirty="0"/>
                        <a:t>所在地</a:t>
                      </a:r>
                    </a:p>
                  </a:txBody>
                  <a:tcPr marL="76200" marR="76200" marT="38100" marB="38100">
                    <a:lnT>
                      <a:noFill/>
                    </a:lnT>
                  </a:tcPr>
                </a:tc>
                <a:tc>
                  <a:txBody>
                    <a:bodyPr/>
                    <a:lstStyle/>
                    <a:p>
                      <a:r>
                        <a:rPr kumimoji="1" lang="ja-JP" altLang="en-US" sz="1500" b="1" dirty="0"/>
                        <a:t>岩手県紫波郡矢巾町流通センター南</a:t>
                      </a:r>
                      <a:endParaRPr kumimoji="1" lang="en-US" altLang="ja-JP" sz="1500" b="1" dirty="0"/>
                    </a:p>
                    <a:p>
                      <a:r>
                        <a:rPr kumimoji="1" lang="ja-JP" altLang="en-US" sz="1500" b="1" dirty="0"/>
                        <a:t>１丁目７－２０</a:t>
                      </a:r>
                    </a:p>
                  </a:txBody>
                  <a:tcPr marL="76200" marR="76200" marT="38100" marB="38100">
                    <a:lnT>
                      <a:noFill/>
                    </a:lnT>
                  </a:tcPr>
                </a:tc>
                <a:extLst>
                  <a:ext uri="{0D108BD9-81ED-4DB2-BD59-A6C34878D82A}">
                    <a16:rowId xmlns:a16="http://schemas.microsoft.com/office/drawing/2014/main" val="4226408345"/>
                  </a:ext>
                </a:extLst>
              </a:tr>
              <a:tr h="309033">
                <a:tc>
                  <a:txBody>
                    <a:bodyPr/>
                    <a:lstStyle/>
                    <a:p>
                      <a:r>
                        <a:rPr kumimoji="1" lang="en-US" altLang="ja-JP" sz="1500" b="1" dirty="0"/>
                        <a:t>URL</a:t>
                      </a:r>
                      <a:endParaRPr kumimoji="1" lang="ja-JP" altLang="en-US" sz="1500" b="1" dirty="0"/>
                    </a:p>
                  </a:txBody>
                  <a:tcPr marL="76200" marR="76200" marT="38100" marB="38100"/>
                </a:tc>
                <a:tc>
                  <a:txBody>
                    <a:bodyPr/>
                    <a:lstStyle/>
                    <a:p>
                      <a:r>
                        <a:rPr kumimoji="1" lang="en-US" altLang="ja-JP" sz="1500" b="1" dirty="0"/>
                        <a:t>https://ort21.com/</a:t>
                      </a:r>
                      <a:endParaRPr kumimoji="1" lang="ja-JP" altLang="en-US" sz="1500" b="1" dirty="0"/>
                    </a:p>
                  </a:txBody>
                  <a:tcPr marL="76200" marR="76200" marT="38100" marB="38100"/>
                </a:tc>
                <a:extLst>
                  <a:ext uri="{0D108BD9-81ED-4DB2-BD59-A6C34878D82A}">
                    <a16:rowId xmlns:a16="http://schemas.microsoft.com/office/drawing/2014/main" val="4085880353"/>
                  </a:ext>
                </a:extLst>
              </a:tr>
              <a:tr h="309033">
                <a:tc>
                  <a:txBody>
                    <a:bodyPr/>
                    <a:lstStyle/>
                    <a:p>
                      <a:r>
                        <a:rPr kumimoji="1" lang="ja-JP" altLang="en-US" sz="1500" b="1" dirty="0"/>
                        <a:t>業種</a:t>
                      </a:r>
                    </a:p>
                  </a:txBody>
                  <a:tcPr marL="76200" marR="76200" marT="38100" marB="38100"/>
                </a:tc>
                <a:tc>
                  <a:txBody>
                    <a:bodyPr/>
                    <a:lstStyle/>
                    <a:p>
                      <a:r>
                        <a:rPr kumimoji="1" lang="ja-JP" altLang="en-US" sz="1500" b="1" dirty="0"/>
                        <a:t>建設業</a:t>
                      </a:r>
                    </a:p>
                  </a:txBody>
                  <a:tcPr marL="76200" marR="76200" marT="38100" marB="38100"/>
                </a:tc>
                <a:extLst>
                  <a:ext uri="{0D108BD9-81ED-4DB2-BD59-A6C34878D82A}">
                    <a16:rowId xmlns:a16="http://schemas.microsoft.com/office/drawing/2014/main" val="420212239"/>
                  </a:ext>
                </a:extLst>
              </a:tr>
              <a:tr h="508000">
                <a:tc>
                  <a:txBody>
                    <a:bodyPr/>
                    <a:lstStyle/>
                    <a:p>
                      <a:r>
                        <a:rPr kumimoji="1" lang="ja-JP" altLang="en-US" sz="1500" b="1" dirty="0"/>
                        <a:t>従業員数</a:t>
                      </a:r>
                    </a:p>
                  </a:txBody>
                  <a:tcPr marL="76200" marR="76200" marT="38100" marB="38100"/>
                </a:tc>
                <a:tc>
                  <a:txBody>
                    <a:bodyPr/>
                    <a:lstStyle/>
                    <a:p>
                      <a:r>
                        <a:rPr kumimoji="1" lang="ja-JP" altLang="en-US" sz="1500" b="1" dirty="0"/>
                        <a:t>３０名</a:t>
                      </a:r>
                      <a:endParaRPr kumimoji="1" lang="en-US" altLang="ja-JP" sz="1500" b="1" dirty="0"/>
                    </a:p>
                    <a:p>
                      <a:r>
                        <a:rPr kumimoji="1" lang="ja-JP" altLang="en-US" sz="1500" b="1" dirty="0"/>
                        <a:t>（うち女性８名、女性割合２６％）</a:t>
                      </a:r>
                    </a:p>
                  </a:txBody>
                  <a:tcPr marL="76200" marR="76200" marT="38100" marB="38100"/>
                </a:tc>
                <a:extLst>
                  <a:ext uri="{0D108BD9-81ED-4DB2-BD59-A6C34878D82A}">
                    <a16:rowId xmlns:a16="http://schemas.microsoft.com/office/drawing/2014/main" val="1284101701"/>
                  </a:ext>
                </a:extLst>
              </a:tr>
              <a:tr h="508000">
                <a:tc>
                  <a:txBody>
                    <a:bodyPr/>
                    <a:lstStyle/>
                    <a:p>
                      <a:r>
                        <a:rPr kumimoji="1" lang="ja-JP" altLang="en-US" sz="1500" b="1" dirty="0"/>
                        <a:t>管理職数</a:t>
                      </a:r>
                    </a:p>
                  </a:txBody>
                  <a:tcPr marL="76200" marR="76200" marT="38100" marB="381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1" dirty="0"/>
                        <a:t>２名</a:t>
                      </a:r>
                      <a:endParaRPr kumimoji="1" lang="en-US" altLang="ja-JP" sz="1500"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1" dirty="0"/>
                        <a:t>（うち女性０名、女性割合０％）</a:t>
                      </a:r>
                    </a:p>
                  </a:txBody>
                  <a:tcPr marL="76200" marR="76200" marT="38100" marB="38100"/>
                </a:tc>
                <a:extLst>
                  <a:ext uri="{0D108BD9-81ED-4DB2-BD59-A6C34878D82A}">
                    <a16:rowId xmlns:a16="http://schemas.microsoft.com/office/drawing/2014/main" val="1067266610"/>
                  </a:ext>
                </a:extLst>
              </a:tr>
              <a:tr h="533400">
                <a:tc>
                  <a:txBody>
                    <a:bodyPr/>
                    <a:lstStyle/>
                    <a:p>
                      <a:r>
                        <a:rPr kumimoji="1" lang="ja-JP" altLang="en-US" sz="1500" b="1" dirty="0"/>
                        <a:t>平均勤続年数</a:t>
                      </a:r>
                    </a:p>
                  </a:txBody>
                  <a:tcPr marL="76200" marR="76200" marT="38100" marB="38100"/>
                </a:tc>
                <a:tc>
                  <a:txBody>
                    <a:bodyPr/>
                    <a:lstStyle/>
                    <a:p>
                      <a:r>
                        <a:rPr kumimoji="1" lang="ja-JP" altLang="en-US" sz="1500" b="1" dirty="0"/>
                        <a:t>全体５年</a:t>
                      </a:r>
                      <a:endParaRPr kumimoji="1" lang="en-US" altLang="ja-JP" sz="1500" b="1" dirty="0"/>
                    </a:p>
                    <a:p>
                      <a:r>
                        <a:rPr kumimoji="1" lang="ja-JP" altLang="en-US" sz="1500" b="1" dirty="0"/>
                        <a:t>男性６年、女性３年</a:t>
                      </a:r>
                    </a:p>
                  </a:txBody>
                  <a:tcPr marL="76200" marR="76200" marT="38100" marB="38100"/>
                </a:tc>
                <a:extLst>
                  <a:ext uri="{0D108BD9-81ED-4DB2-BD59-A6C34878D82A}">
                    <a16:rowId xmlns:a16="http://schemas.microsoft.com/office/drawing/2014/main" val="3245595519"/>
                  </a:ext>
                </a:extLst>
              </a:tr>
            </a:tbl>
          </a:graphicData>
        </a:graphic>
      </p:graphicFrame>
      <p:graphicFrame>
        <p:nvGraphicFramePr>
          <p:cNvPr id="10" name="コンテンツ プレースホルダー 3">
            <a:extLst>
              <a:ext uri="{FF2B5EF4-FFF2-40B4-BE49-F238E27FC236}">
                <a16:creationId xmlns:a16="http://schemas.microsoft.com/office/drawing/2014/main" id="{BC0A8959-B722-2560-8501-5F5A8963B2BA}"/>
              </a:ext>
            </a:extLst>
          </p:cNvPr>
          <p:cNvGraphicFramePr>
            <a:graphicFrameLocks/>
          </p:cNvGraphicFramePr>
          <p:nvPr>
            <p:extLst>
              <p:ext uri="{D42A27DB-BD31-4B8C-83A1-F6EECF244321}">
                <p14:modId xmlns:p14="http://schemas.microsoft.com/office/powerpoint/2010/main" val="2673570913"/>
              </p:ext>
            </p:extLst>
          </p:nvPr>
        </p:nvGraphicFramePr>
        <p:xfrm>
          <a:off x="332729" y="4236156"/>
          <a:ext cx="4432325" cy="1449221"/>
        </p:xfrm>
        <a:graphic>
          <a:graphicData uri="http://schemas.openxmlformats.org/drawingml/2006/table">
            <a:tbl>
              <a:tblPr bandRow="1">
                <a:tableStyleId>{0E3FDE45-AF77-4B5C-9715-49D594BDF05E}</a:tableStyleId>
              </a:tblPr>
              <a:tblGrid>
                <a:gridCol w="1040823">
                  <a:extLst>
                    <a:ext uri="{9D8B030D-6E8A-4147-A177-3AD203B41FA5}">
                      <a16:colId xmlns:a16="http://schemas.microsoft.com/office/drawing/2014/main" val="3395679370"/>
                    </a:ext>
                  </a:extLst>
                </a:gridCol>
                <a:gridCol w="3391502">
                  <a:extLst>
                    <a:ext uri="{9D8B030D-6E8A-4147-A177-3AD203B41FA5}">
                      <a16:colId xmlns:a16="http://schemas.microsoft.com/office/drawing/2014/main" val="36528057"/>
                    </a:ext>
                  </a:extLst>
                </a:gridCol>
              </a:tblGrid>
              <a:tr h="1449221">
                <a:tc>
                  <a:txBody>
                    <a:bodyPr/>
                    <a:lstStyle/>
                    <a:p>
                      <a:r>
                        <a:rPr kumimoji="1" lang="ja-JP" altLang="en-US" sz="1500" b="1" dirty="0"/>
                        <a:t>認定状況</a:t>
                      </a:r>
                    </a:p>
                  </a:txBody>
                  <a:tcPr marL="76200" marR="76200" marT="38100" marB="3810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sz="1500" b="1" dirty="0"/>
                        <a:t>・いわて女性活躍認定企業ステップ２</a:t>
                      </a:r>
                      <a:endParaRPr kumimoji="1" lang="en-US" altLang="ja-JP" sz="1500" b="1" dirty="0"/>
                    </a:p>
                    <a:p>
                      <a:r>
                        <a:rPr kumimoji="1" lang="ja-JP" altLang="en-US" sz="1300" b="1" dirty="0"/>
                        <a:t>　（令和６年６月６日）</a:t>
                      </a:r>
                      <a:endParaRPr kumimoji="1" lang="en-US" altLang="ja-JP" sz="1300" b="1" dirty="0"/>
                    </a:p>
                  </a:txBody>
                  <a:tcPr marL="76200" marR="76200" marT="38100" marB="38100" anchor="ct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71542256"/>
                  </a:ext>
                </a:extLst>
              </a:tr>
            </a:tbl>
          </a:graphicData>
        </a:graphic>
      </p:graphicFrame>
      <p:grpSp>
        <p:nvGrpSpPr>
          <p:cNvPr id="15" name="グループ化 14">
            <a:extLst>
              <a:ext uri="{FF2B5EF4-FFF2-40B4-BE49-F238E27FC236}">
                <a16:creationId xmlns:a16="http://schemas.microsoft.com/office/drawing/2014/main" id="{8D3166B0-03B7-5A38-3ECF-52722411A069}"/>
              </a:ext>
            </a:extLst>
          </p:cNvPr>
          <p:cNvGrpSpPr/>
          <p:nvPr/>
        </p:nvGrpSpPr>
        <p:grpSpPr>
          <a:xfrm>
            <a:off x="167447" y="165839"/>
            <a:ext cx="8763000" cy="820168"/>
            <a:chOff x="167447" y="165839"/>
            <a:chExt cx="8763000" cy="820168"/>
          </a:xfrm>
        </p:grpSpPr>
        <p:sp>
          <p:nvSpPr>
            <p:cNvPr id="11" name="タイトル 1">
              <a:extLst>
                <a:ext uri="{FF2B5EF4-FFF2-40B4-BE49-F238E27FC236}">
                  <a16:creationId xmlns:a16="http://schemas.microsoft.com/office/drawing/2014/main" id="{4E89FC15-1E8E-F3D7-5F43-BC149B95CDCB}"/>
                </a:ext>
              </a:extLst>
            </p:cNvPr>
            <p:cNvSpPr txBox="1">
              <a:spLocks noChangeAspect="1"/>
            </p:cNvSpPr>
            <p:nvPr/>
          </p:nvSpPr>
          <p:spPr>
            <a:xfrm>
              <a:off x="167447" y="165839"/>
              <a:ext cx="8763000" cy="671167"/>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vert="horz" lIns="91440" tIns="0" rIns="91440" bIns="0" rtlCol="0" anchor="b" anchorCtr="0">
              <a:normAutofit fontScale="92500"/>
            </a:bodyPr>
            <a:lstStyle>
              <a:lvl1pPr algn="l" defTabSz="685800" rtl="0" eaLnBrk="1" latinLnBrk="0" hangingPunct="1">
                <a:lnSpc>
                  <a:spcPct val="100000"/>
                </a:lnSpc>
                <a:spcBef>
                  <a:spcPct val="0"/>
                </a:spcBef>
                <a:buNone/>
                <a:defRPr kumimoji="1" lang="ja-JP" sz="2700" kern="1200">
                  <a:solidFill>
                    <a:schemeClr val="dk1"/>
                  </a:solidFill>
                  <a:latin typeface="Meiryo UI" panose="020B0604030504040204" pitchFamily="50" charset="-128"/>
                  <a:ea typeface="Meiryo UI" panose="020B0604030504040204" pitchFamily="50" charset="-128"/>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3200" dirty="0">
                  <a:uFill>
                    <a:solidFill>
                      <a:srgbClr val="FF6699"/>
                    </a:solidFill>
                  </a:uFill>
                </a:rPr>
                <a:t>働きやすい職場         　　　　     働き続けられる職場</a:t>
              </a:r>
            </a:p>
          </p:txBody>
        </p:sp>
        <p:grpSp>
          <p:nvGrpSpPr>
            <p:cNvPr id="12" name="グループ化 11">
              <a:extLst>
                <a:ext uri="{FF2B5EF4-FFF2-40B4-BE49-F238E27FC236}">
                  <a16:creationId xmlns:a16="http://schemas.microsoft.com/office/drawing/2014/main" id="{DBD524DA-9E11-14AC-4A75-2E6091A8C322}"/>
                </a:ext>
              </a:extLst>
            </p:cNvPr>
            <p:cNvGrpSpPr>
              <a:grpSpLocks noChangeAspect="1"/>
            </p:cNvGrpSpPr>
            <p:nvPr/>
          </p:nvGrpSpPr>
          <p:grpSpPr>
            <a:xfrm>
              <a:off x="2836776" y="215787"/>
              <a:ext cx="2844946" cy="770220"/>
              <a:chOff x="2959372" y="207031"/>
              <a:chExt cx="2844946" cy="770220"/>
            </a:xfrm>
          </p:grpSpPr>
          <p:sp>
            <p:nvSpPr>
              <p:cNvPr id="13" name="テキスト ボックス 12">
                <a:extLst>
                  <a:ext uri="{FF2B5EF4-FFF2-40B4-BE49-F238E27FC236}">
                    <a16:creationId xmlns:a16="http://schemas.microsoft.com/office/drawing/2014/main" id="{36F3E5E6-C8F4-C7AF-E12F-E27F8DE0BB4E}"/>
                  </a:ext>
                </a:extLst>
              </p:cNvPr>
              <p:cNvSpPr txBox="1"/>
              <p:nvPr/>
            </p:nvSpPr>
            <p:spPr>
              <a:xfrm>
                <a:off x="2959372" y="207810"/>
                <a:ext cx="2844946" cy="769441"/>
              </a:xfrm>
              <a:prstGeom prst="rect">
                <a:avLst/>
              </a:prstGeom>
              <a:noFill/>
            </p:spPr>
            <p:txBody>
              <a:bodyPr wrap="none" rtlCol="0">
                <a:spAutoFit/>
              </a:bodyPr>
              <a:lstStyle/>
              <a:p>
                <a:r>
                  <a:rPr kumimoji="1" lang="en-US" altLang="ja-JP" sz="4400" b="1" dirty="0">
                    <a:solidFill>
                      <a:schemeClr val="accent4">
                        <a:lumMod val="75000"/>
                      </a:schemeClr>
                    </a:solidFill>
                    <a:effectLst>
                      <a:outerShdw blurRad="50800" dist="38100" dir="2700000" algn="tl" rotWithShape="0">
                        <a:prstClr val="black">
                          <a:alpha val="40000"/>
                        </a:prstClr>
                      </a:outerShdw>
                    </a:effectLst>
                  </a:rPr>
                  <a:t>STEP</a:t>
                </a:r>
                <a:r>
                  <a:rPr kumimoji="1" lang="ja-JP" altLang="en-US" sz="4400" b="1" dirty="0">
                    <a:solidFill>
                      <a:schemeClr val="accent4">
                        <a:lumMod val="75000"/>
                      </a:schemeClr>
                    </a:solidFill>
                    <a:effectLst>
                      <a:outerShdw blurRad="50800" dist="38100" dir="2700000" algn="tl" rotWithShape="0">
                        <a:prstClr val="black">
                          <a:alpha val="40000"/>
                        </a:prstClr>
                      </a:outerShdw>
                    </a:effectLst>
                  </a:rPr>
                  <a:t>　 </a:t>
                </a:r>
                <a:r>
                  <a:rPr kumimoji="1" lang="en-US" altLang="ja-JP" sz="4400" b="1" dirty="0">
                    <a:solidFill>
                      <a:schemeClr val="accent4">
                        <a:lumMod val="75000"/>
                      </a:schemeClr>
                    </a:solidFill>
                    <a:effectLst>
                      <a:outerShdw blurRad="50800" dist="38100" dir="2700000" algn="tl" rotWithShape="0">
                        <a:prstClr val="black">
                          <a:alpha val="40000"/>
                        </a:prstClr>
                      </a:outerShdw>
                    </a:effectLst>
                  </a:rPr>
                  <a:t>UP!</a:t>
                </a:r>
                <a:endParaRPr kumimoji="1" lang="ja-JP" altLang="en-US" sz="4400" b="1" dirty="0">
                  <a:solidFill>
                    <a:schemeClr val="accent4">
                      <a:lumMod val="75000"/>
                    </a:schemeClr>
                  </a:solidFill>
                  <a:effectLst>
                    <a:outerShdw blurRad="50800" dist="38100" dir="2700000" algn="tl" rotWithShape="0">
                      <a:prstClr val="black">
                        <a:alpha val="40000"/>
                      </a:prstClr>
                    </a:outerShdw>
                  </a:effectLst>
                </a:endParaRPr>
              </a:p>
            </p:txBody>
          </p:sp>
          <p:sp>
            <p:nvSpPr>
              <p:cNvPr id="14" name="フリーフォーム: 図形 13">
                <a:extLst>
                  <a:ext uri="{FF2B5EF4-FFF2-40B4-BE49-F238E27FC236}">
                    <a16:creationId xmlns:a16="http://schemas.microsoft.com/office/drawing/2014/main" id="{9F9824F9-4227-A1ED-2B87-3DE419653169}"/>
                  </a:ext>
                </a:extLst>
              </p:cNvPr>
              <p:cNvSpPr/>
              <p:nvPr/>
            </p:nvSpPr>
            <p:spPr>
              <a:xfrm rot="7978350" flipH="1">
                <a:off x="4097866" y="510127"/>
                <a:ext cx="747785" cy="141593"/>
              </a:xfrm>
              <a:custGeom>
                <a:avLst/>
                <a:gdLst>
                  <a:gd name="connsiteX0" fmla="*/ 0 w 1298602"/>
                  <a:gd name="connsiteY0" fmla="*/ 245889 h 245889"/>
                  <a:gd name="connsiteX1" fmla="*/ 653143 w 1298602"/>
                  <a:gd name="connsiteY1" fmla="*/ 245889 h 245889"/>
                  <a:gd name="connsiteX2" fmla="*/ 653143 w 1298602"/>
                  <a:gd name="connsiteY2" fmla="*/ 0 h 245889"/>
                  <a:gd name="connsiteX3" fmla="*/ 1298602 w 1298602"/>
                  <a:gd name="connsiteY3" fmla="*/ 0 h 245889"/>
                </a:gdLst>
                <a:ahLst/>
                <a:cxnLst>
                  <a:cxn ang="0">
                    <a:pos x="connsiteX0" y="connsiteY0"/>
                  </a:cxn>
                  <a:cxn ang="0">
                    <a:pos x="connsiteX1" y="connsiteY1"/>
                  </a:cxn>
                  <a:cxn ang="0">
                    <a:pos x="connsiteX2" y="connsiteY2"/>
                  </a:cxn>
                  <a:cxn ang="0">
                    <a:pos x="connsiteX3" y="connsiteY3"/>
                  </a:cxn>
                </a:cxnLst>
                <a:rect l="l" t="t" r="r" b="b"/>
                <a:pathLst>
                  <a:path w="1298602" h="245889">
                    <a:moveTo>
                      <a:pt x="0" y="245889"/>
                    </a:moveTo>
                    <a:lnTo>
                      <a:pt x="653143" y="245889"/>
                    </a:lnTo>
                    <a:lnTo>
                      <a:pt x="653143" y="0"/>
                    </a:lnTo>
                    <a:lnTo>
                      <a:pt x="1298602" y="0"/>
                    </a:lnTo>
                  </a:path>
                </a:pathLst>
              </a:custGeom>
              <a:noFill/>
              <a:ln w="63500">
                <a:solidFill>
                  <a:schemeClr val="accent4">
                    <a:lumMod val="75000"/>
                  </a:schemeClr>
                </a:solidFill>
                <a:tailEnd type="triangle"/>
              </a:ln>
              <a:effectLst>
                <a:outerShdw blurRad="50800" dist="38100" dir="5400000" algn="ctr" rotWithShape="0">
                  <a:srgbClr val="00000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rgbClr val="FF6699"/>
                  </a:solidFill>
                </a:endParaRPr>
              </a:p>
            </p:txBody>
          </p:sp>
        </p:grpSp>
      </p:grpSp>
    </p:spTree>
    <p:extLst>
      <p:ext uri="{BB962C8B-B14F-4D97-AF65-F5344CB8AC3E}">
        <p14:creationId xmlns:p14="http://schemas.microsoft.com/office/powerpoint/2010/main" val="1525819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a:spLocks noGrp="1"/>
          </p:cNvSpPr>
          <p:nvPr>
            <p:ph type="title"/>
          </p:nvPr>
        </p:nvSpPr>
        <p:spPr>
          <a:xfrm>
            <a:off x="190500" y="173493"/>
            <a:ext cx="8763000" cy="768613"/>
          </a:xfrm>
          <a:noFill/>
          <a:ln>
            <a:noFill/>
          </a:ln>
        </p:spPr>
        <p:style>
          <a:lnRef idx="2">
            <a:schemeClr val="accent5"/>
          </a:lnRef>
          <a:fillRef idx="1">
            <a:schemeClr val="lt1"/>
          </a:fillRef>
          <a:effectRef idx="0">
            <a:schemeClr val="accent5"/>
          </a:effectRef>
          <a:fontRef idx="minor">
            <a:schemeClr val="dk1"/>
          </a:fontRef>
        </p:style>
        <p:txBody>
          <a:bodyPr>
            <a:normAutofit/>
          </a:bodyPr>
          <a:lstStyle/>
          <a:p>
            <a:pPr algn="ctr"/>
            <a:r>
              <a:rPr kumimoji="1" lang="ja-JP" altLang="en-US" sz="2800" b="0" dirty="0"/>
              <a:t>取組の成果と課題</a:t>
            </a:r>
            <a:endParaRPr lang="ja-JP" altLang="en-US" sz="2400" b="0" dirty="0"/>
          </a:p>
        </p:txBody>
      </p:sp>
      <p:sp>
        <p:nvSpPr>
          <p:cNvPr id="14" name="コンテンツ プレースホルダー 2"/>
          <p:cNvSpPr txBox="1">
            <a:spLocks/>
          </p:cNvSpPr>
          <p:nvPr/>
        </p:nvSpPr>
        <p:spPr>
          <a:xfrm>
            <a:off x="454693" y="739319"/>
            <a:ext cx="8514000" cy="4975681"/>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ja-JP" sz="3200" dirty="0"/>
              <a:t>【</a:t>
            </a:r>
            <a:r>
              <a:rPr lang="ja-JP" altLang="en-US" sz="3200" dirty="0"/>
              <a:t>成果</a:t>
            </a:r>
            <a:r>
              <a:rPr lang="en-US" altLang="ja-JP" sz="3200" dirty="0"/>
              <a:t>】</a:t>
            </a:r>
          </a:p>
          <a:p>
            <a:pPr marL="0" indent="0">
              <a:lnSpc>
                <a:spcPct val="100000"/>
              </a:lnSpc>
              <a:buFont typeface="Arial" panose="020B0604020202020204" pitchFamily="34" charset="0"/>
              <a:buNone/>
            </a:pPr>
            <a:endParaRPr lang="en-US" altLang="ja-JP" sz="3200" dirty="0"/>
          </a:p>
          <a:p>
            <a:pPr marL="0" indent="0">
              <a:lnSpc>
                <a:spcPct val="100000"/>
              </a:lnSpc>
              <a:buFont typeface="Arial" panose="020B0604020202020204" pitchFamily="34" charset="0"/>
              <a:buNone/>
            </a:pPr>
            <a:r>
              <a:rPr lang="ja-JP" altLang="en-US" sz="3200" dirty="0"/>
              <a:t>外部の専門家の方からの視点で会社が今できること、実はすでに取り組みとして始めていたことなど多くの気づきがあった。また、専門家の方から助言をいただきながら「一般事業主行動計画」を作成できたことで「女性活躍認定企業（ステップ２）」の認定につながった。</a:t>
            </a:r>
            <a:endParaRPr lang="en-US" altLang="ja-JP" sz="3200" dirty="0"/>
          </a:p>
        </p:txBody>
      </p:sp>
      <p:sp>
        <p:nvSpPr>
          <p:cNvPr id="15" name="コンテンツ プレースホルダー 2">
            <a:extLst>
              <a:ext uri="{FF2B5EF4-FFF2-40B4-BE49-F238E27FC236}">
                <a16:creationId xmlns:a16="http://schemas.microsoft.com/office/drawing/2014/main" id="{62FC41C9-E407-7B6A-D525-70AC763A3D22}"/>
              </a:ext>
            </a:extLst>
          </p:cNvPr>
          <p:cNvSpPr txBox="1">
            <a:spLocks/>
          </p:cNvSpPr>
          <p:nvPr/>
        </p:nvSpPr>
        <p:spPr>
          <a:xfrm>
            <a:off x="0" y="1287887"/>
            <a:ext cx="9144000" cy="57164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2600" dirty="0"/>
              <a:t>②岩手県「若者女性に選ばれるモデル企業創出事業」に応募　</a:t>
            </a:r>
            <a:endParaRPr lang="en-US" altLang="ja-JP" sz="2600" dirty="0"/>
          </a:p>
        </p:txBody>
      </p:sp>
    </p:spTree>
    <p:extLst>
      <p:ext uri="{BB962C8B-B14F-4D97-AF65-F5344CB8AC3E}">
        <p14:creationId xmlns:p14="http://schemas.microsoft.com/office/powerpoint/2010/main" val="524112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0500" y="173493"/>
            <a:ext cx="8763000" cy="768613"/>
          </a:xfrm>
          <a:noFill/>
          <a:ln>
            <a:noFill/>
          </a:ln>
        </p:spPr>
        <p:style>
          <a:lnRef idx="2">
            <a:schemeClr val="accent5"/>
          </a:lnRef>
          <a:fillRef idx="1">
            <a:schemeClr val="lt1"/>
          </a:fillRef>
          <a:effectRef idx="0">
            <a:schemeClr val="accent5"/>
          </a:effectRef>
          <a:fontRef idx="minor">
            <a:schemeClr val="dk1"/>
          </a:fontRef>
        </p:style>
        <p:txBody>
          <a:bodyPr>
            <a:normAutofit/>
          </a:bodyPr>
          <a:lstStyle/>
          <a:p>
            <a:pPr algn="ctr"/>
            <a:r>
              <a:rPr kumimoji="1" lang="ja-JP" altLang="en-US" sz="2800" dirty="0"/>
              <a:t>取組の成果と課題</a:t>
            </a:r>
            <a:endParaRPr lang="ja-JP" altLang="en-US" sz="2800" dirty="0"/>
          </a:p>
        </p:txBody>
      </p:sp>
      <p:sp>
        <p:nvSpPr>
          <p:cNvPr id="3" name="コンテンツ プレースホルダー 2"/>
          <p:cNvSpPr>
            <a:spLocks noGrp="1"/>
          </p:cNvSpPr>
          <p:nvPr>
            <p:ph idx="1"/>
          </p:nvPr>
        </p:nvSpPr>
        <p:spPr>
          <a:xfrm>
            <a:off x="260456" y="668662"/>
            <a:ext cx="8763000" cy="4975681"/>
          </a:xfrm>
        </p:spPr>
        <p:txBody>
          <a:bodyPr>
            <a:noAutofit/>
          </a:bodyPr>
          <a:lstStyle/>
          <a:p>
            <a:pPr marL="0" indent="0">
              <a:lnSpc>
                <a:spcPct val="100000"/>
              </a:lnSpc>
              <a:buNone/>
            </a:pPr>
            <a:r>
              <a:rPr lang="en-US" altLang="ja-JP" sz="3100" dirty="0">
                <a:latin typeface="+mn-ea"/>
                <a:ea typeface="+mn-ea"/>
              </a:rPr>
              <a:t>【</a:t>
            </a:r>
            <a:r>
              <a:rPr lang="ja-JP" altLang="en-US" sz="3100" dirty="0">
                <a:latin typeface="+mn-ea"/>
                <a:ea typeface="+mn-ea"/>
              </a:rPr>
              <a:t>成果</a:t>
            </a:r>
            <a:r>
              <a:rPr lang="en-US" altLang="ja-JP" sz="3100" dirty="0">
                <a:latin typeface="+mn-ea"/>
                <a:ea typeface="+mn-ea"/>
              </a:rPr>
              <a:t>】</a:t>
            </a:r>
          </a:p>
          <a:p>
            <a:pPr marL="0" indent="0">
              <a:lnSpc>
                <a:spcPts val="2800"/>
              </a:lnSpc>
              <a:buNone/>
            </a:pPr>
            <a:r>
              <a:rPr kumimoji="1" lang="ja-JP" altLang="en-US" sz="3100" dirty="0">
                <a:latin typeface="+mn-ea"/>
                <a:ea typeface="+mn-ea"/>
              </a:rPr>
              <a:t>③</a:t>
            </a:r>
            <a:r>
              <a:rPr lang="ja-JP" altLang="en-US" sz="3100" dirty="0">
                <a:latin typeface="+mn-ea"/>
                <a:ea typeface="+mn-ea"/>
              </a:rPr>
              <a:t>リモートワークの推奨および</a:t>
            </a:r>
            <a:endParaRPr lang="en-US" altLang="ja-JP" sz="3100" dirty="0">
              <a:latin typeface="+mn-ea"/>
              <a:ea typeface="+mn-ea"/>
            </a:endParaRPr>
          </a:p>
          <a:p>
            <a:pPr marL="0" indent="0">
              <a:lnSpc>
                <a:spcPts val="2800"/>
              </a:lnSpc>
              <a:buNone/>
            </a:pPr>
            <a:r>
              <a:rPr lang="ja-JP" altLang="en-US" sz="3100" dirty="0">
                <a:latin typeface="+mn-ea"/>
                <a:ea typeface="+mn-ea"/>
              </a:rPr>
              <a:t>　時間単位年次有給休暇の導入</a:t>
            </a:r>
            <a:endParaRPr lang="en-US" altLang="ja-JP" sz="3100" dirty="0">
              <a:latin typeface="+mn-ea"/>
              <a:ea typeface="+mn-ea"/>
            </a:endParaRPr>
          </a:p>
          <a:p>
            <a:pPr marL="0" indent="0">
              <a:lnSpc>
                <a:spcPct val="100000"/>
              </a:lnSpc>
              <a:buNone/>
            </a:pPr>
            <a:r>
              <a:rPr lang="ja-JP" altLang="en-US" sz="3100" dirty="0">
                <a:latin typeface="+mn-ea"/>
                <a:ea typeface="+mn-ea"/>
              </a:rPr>
              <a:t>・自宅から職場が遠くにあったため、リモートワークで対応したことにより子育てとの両立を図ることができた。</a:t>
            </a:r>
            <a:endParaRPr lang="en-US" altLang="ja-JP" sz="3100" dirty="0">
              <a:latin typeface="+mn-ea"/>
              <a:ea typeface="+mn-ea"/>
            </a:endParaRPr>
          </a:p>
          <a:p>
            <a:pPr marL="0" indent="0">
              <a:lnSpc>
                <a:spcPct val="100000"/>
              </a:lnSpc>
              <a:buNone/>
            </a:pPr>
            <a:r>
              <a:rPr lang="ja-JP" altLang="en-US" sz="3100" dirty="0">
                <a:latin typeface="+mn-ea"/>
                <a:ea typeface="+mn-ea"/>
              </a:rPr>
              <a:t>・時間単位の年次有給休暇を導入したことにより、病院や子供の行事等の中抜けがしやすくなったことと、大型連休の前後を「有給休暇取得推奨日」として全社員に周知することで有給休暇の取得率を上げることができた。</a:t>
            </a:r>
            <a:endParaRPr lang="en-US" altLang="ja-JP" sz="3100" dirty="0">
              <a:latin typeface="+mn-ea"/>
              <a:ea typeface="+mn-ea"/>
            </a:endParaRPr>
          </a:p>
          <a:p>
            <a:pPr marL="0" indent="0">
              <a:lnSpc>
                <a:spcPct val="100000"/>
              </a:lnSpc>
              <a:buNone/>
            </a:pPr>
            <a:endParaRPr kumimoji="1" lang="en-US" altLang="ja-JP" sz="3100" dirty="0">
              <a:latin typeface="+mn-ea"/>
              <a:ea typeface="+mn-ea"/>
            </a:endParaRPr>
          </a:p>
        </p:txBody>
      </p:sp>
    </p:spTree>
    <p:extLst>
      <p:ext uri="{BB962C8B-B14F-4D97-AF65-F5344CB8AC3E}">
        <p14:creationId xmlns:p14="http://schemas.microsoft.com/office/powerpoint/2010/main" val="2237832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
          <p:cNvSpPr>
            <a:spLocks noGrp="1"/>
          </p:cNvSpPr>
          <p:nvPr>
            <p:ph type="title"/>
          </p:nvPr>
        </p:nvSpPr>
        <p:spPr>
          <a:xfrm>
            <a:off x="190500" y="173493"/>
            <a:ext cx="8763000" cy="768613"/>
          </a:xfrm>
          <a:noFill/>
          <a:ln>
            <a:noFill/>
          </a:ln>
        </p:spPr>
        <p:style>
          <a:lnRef idx="2">
            <a:schemeClr val="accent5"/>
          </a:lnRef>
          <a:fillRef idx="1">
            <a:schemeClr val="lt1"/>
          </a:fillRef>
          <a:effectRef idx="0">
            <a:schemeClr val="accent5"/>
          </a:effectRef>
          <a:fontRef idx="minor">
            <a:schemeClr val="dk1"/>
          </a:fontRef>
        </p:style>
        <p:txBody>
          <a:bodyPr>
            <a:normAutofit/>
          </a:bodyPr>
          <a:lstStyle/>
          <a:p>
            <a:pPr algn="ctr"/>
            <a:r>
              <a:rPr kumimoji="1" lang="ja-JP" altLang="en-US" sz="2800" dirty="0">
                <a:solidFill>
                  <a:schemeClr val="tx1"/>
                </a:solidFill>
              </a:rPr>
              <a:t>取組の成果と課題</a:t>
            </a:r>
            <a:endParaRPr lang="ja-JP" altLang="en-US" sz="2400" dirty="0">
              <a:solidFill>
                <a:schemeClr val="tx1"/>
              </a:solidFill>
            </a:endParaRPr>
          </a:p>
        </p:txBody>
      </p:sp>
      <p:sp>
        <p:nvSpPr>
          <p:cNvPr id="17" name="コンテンツ プレースホルダー 2"/>
          <p:cNvSpPr txBox="1">
            <a:spLocks/>
          </p:cNvSpPr>
          <p:nvPr/>
        </p:nvSpPr>
        <p:spPr>
          <a:xfrm>
            <a:off x="454693" y="739319"/>
            <a:ext cx="8234614" cy="4975681"/>
          </a:xfrm>
          <a:prstGeom prst="rect">
            <a:avLst/>
          </a:prstGeom>
        </p:spPr>
        <p:txBody>
          <a:bodyPr vert="horz" lIns="91440" tIns="0" rIns="91440" bIns="0" rtlCol="0">
            <a:noAutofit/>
          </a:bodyPr>
          <a:lstStyle>
            <a:lvl1pPr marL="0" indent="0" algn="l" defTabSz="685800" rtl="0" eaLnBrk="1" latinLnBrk="0" hangingPunct="1">
              <a:lnSpc>
                <a:spcPct val="90000"/>
              </a:lnSpc>
              <a:spcBef>
                <a:spcPts val="750"/>
              </a:spcBef>
              <a:buFont typeface="Arial" panose="020B0604020202020204" pitchFamily="34" charset="0"/>
              <a:buNone/>
              <a:defRPr kumimoji="1" lang="ja-JP" sz="1350" kern="1200">
                <a:solidFill>
                  <a:schemeClr val="tx1"/>
                </a:solidFill>
                <a:latin typeface="Meiryo UI" panose="020B0604030504040204" pitchFamily="50" charset="-128"/>
                <a:ea typeface="Meiryo UI" panose="020B0604030504040204" pitchFamily="50" charset="-128"/>
                <a:cs typeface="+mn-cs"/>
              </a:defRPr>
            </a:lvl1pPr>
            <a:lvl2pPr marL="514350" indent="-212598" algn="l" defTabSz="685800" rtl="0" eaLnBrk="1" latinLnBrk="0" hangingPunct="1">
              <a:lnSpc>
                <a:spcPct val="90000"/>
              </a:lnSpc>
              <a:spcBef>
                <a:spcPts val="750"/>
              </a:spcBef>
              <a:buFont typeface="Arial" panose="020B0604020202020204" pitchFamily="34" charset="0"/>
              <a:buChar char="•"/>
              <a:defRPr kumimoji="1" lang="ja-JP" sz="1350" kern="1200">
                <a:solidFill>
                  <a:schemeClr val="tx1"/>
                </a:solidFill>
                <a:latin typeface="Meiryo UI" panose="020B0604030504040204" pitchFamily="50" charset="-128"/>
                <a:ea typeface="Meiryo UI" panose="020B0604030504040204" pitchFamily="50" charset="-128"/>
                <a:cs typeface="+mn-cs"/>
              </a:defRPr>
            </a:lvl2pPr>
            <a:lvl3pPr marL="857250" indent="-212598" algn="l" defTabSz="685800" rtl="0" eaLnBrk="1" latinLnBrk="0" hangingPunct="1">
              <a:lnSpc>
                <a:spcPct val="90000"/>
              </a:lnSpc>
              <a:spcBef>
                <a:spcPts val="750"/>
              </a:spcBef>
              <a:buFont typeface="Arial" panose="020B0604020202020204" pitchFamily="34" charset="0"/>
              <a:buChar char="•"/>
              <a:defRPr kumimoji="1" lang="ja-JP" sz="1350" kern="1200">
                <a:solidFill>
                  <a:schemeClr val="tx1"/>
                </a:solidFill>
                <a:latin typeface="Meiryo UI" panose="020B0604030504040204" pitchFamily="50" charset="-128"/>
                <a:ea typeface="Meiryo UI" panose="020B0604030504040204" pitchFamily="50" charset="-128"/>
                <a:cs typeface="+mn-cs"/>
              </a:defRPr>
            </a:lvl3pPr>
            <a:lvl4pPr marL="1200150" indent="-212598" algn="l" defTabSz="685800" rtl="0" eaLnBrk="1" latinLnBrk="0" hangingPunct="1">
              <a:lnSpc>
                <a:spcPct val="90000"/>
              </a:lnSpc>
              <a:spcBef>
                <a:spcPts val="750"/>
              </a:spcBef>
              <a:buFont typeface="Arial" panose="020B0604020202020204" pitchFamily="34" charset="0"/>
              <a:buChar char="•"/>
              <a:defRPr kumimoji="1" lang="ja-JP" sz="1350" kern="1200">
                <a:solidFill>
                  <a:schemeClr val="tx1"/>
                </a:solidFill>
                <a:latin typeface="Meiryo UI" panose="020B0604030504040204" pitchFamily="50" charset="-128"/>
                <a:ea typeface="Meiryo UI" panose="020B0604030504040204" pitchFamily="50" charset="-128"/>
                <a:cs typeface="+mn-cs"/>
              </a:defRPr>
            </a:lvl4pPr>
            <a:lvl5pPr marL="1543050" indent="-212598" algn="l" defTabSz="685800" rtl="0" eaLnBrk="1" latinLnBrk="0" hangingPunct="1">
              <a:lnSpc>
                <a:spcPct val="90000"/>
              </a:lnSpc>
              <a:spcBef>
                <a:spcPts val="750"/>
              </a:spcBef>
              <a:buFont typeface="Arial" panose="020B0604020202020204" pitchFamily="34" charset="0"/>
              <a:buChar char="•"/>
              <a:defRPr kumimoji="1" lang="ja-JP" sz="135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00000"/>
              </a:lnSpc>
            </a:pPr>
            <a:r>
              <a:rPr lang="en-US" altLang="ja-JP" sz="3000" dirty="0">
                <a:latin typeface="+mn-ea"/>
                <a:ea typeface="+mn-ea"/>
              </a:rPr>
              <a:t>【</a:t>
            </a:r>
            <a:r>
              <a:rPr lang="ja-JP" altLang="en-US" sz="3000" dirty="0">
                <a:latin typeface="+mn-ea"/>
                <a:ea typeface="+mn-ea"/>
              </a:rPr>
              <a:t>成果</a:t>
            </a:r>
            <a:r>
              <a:rPr lang="en-US" altLang="ja-JP" sz="3000" dirty="0">
                <a:latin typeface="+mn-ea"/>
                <a:ea typeface="+mn-ea"/>
              </a:rPr>
              <a:t>】</a:t>
            </a:r>
          </a:p>
          <a:p>
            <a:pPr>
              <a:lnSpc>
                <a:spcPct val="100000"/>
              </a:lnSpc>
            </a:pPr>
            <a:r>
              <a:rPr lang="ja-JP" altLang="en-US" sz="3000" dirty="0">
                <a:latin typeface="+mn-ea"/>
                <a:ea typeface="+mn-ea"/>
              </a:rPr>
              <a:t>④事業推進部</a:t>
            </a:r>
            <a:endParaRPr lang="en-US" altLang="ja-JP" sz="3000" dirty="0">
              <a:latin typeface="+mn-ea"/>
              <a:ea typeface="+mn-ea"/>
            </a:endParaRPr>
          </a:p>
          <a:p>
            <a:pPr>
              <a:lnSpc>
                <a:spcPct val="100000"/>
              </a:lnSpc>
            </a:pPr>
            <a:r>
              <a:rPr lang="ja-JP" altLang="en-US" sz="3200" dirty="0">
                <a:latin typeface="+mn-ea"/>
                <a:ea typeface="+mn-ea"/>
              </a:rPr>
              <a:t>「事業推進部」という部署を立ち上げたことで、女性活躍推進や働き方改革、健康経営などの取り組みに専念できる環境を整えることができ、長期的な取組みを幅広く対応することを可能にした。</a:t>
            </a:r>
          </a:p>
        </p:txBody>
      </p:sp>
    </p:spTree>
    <p:extLst>
      <p:ext uri="{BB962C8B-B14F-4D97-AF65-F5344CB8AC3E}">
        <p14:creationId xmlns:p14="http://schemas.microsoft.com/office/powerpoint/2010/main" val="1941619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a:spLocks noGrp="1"/>
          </p:cNvSpPr>
          <p:nvPr>
            <p:ph type="title"/>
          </p:nvPr>
        </p:nvSpPr>
        <p:spPr>
          <a:xfrm>
            <a:off x="190500" y="173493"/>
            <a:ext cx="8763000" cy="768613"/>
          </a:xfrm>
          <a:noFill/>
          <a:ln>
            <a:noFill/>
          </a:ln>
        </p:spPr>
        <p:style>
          <a:lnRef idx="2">
            <a:schemeClr val="accent5"/>
          </a:lnRef>
          <a:fillRef idx="1">
            <a:schemeClr val="lt1"/>
          </a:fillRef>
          <a:effectRef idx="0">
            <a:schemeClr val="accent5"/>
          </a:effectRef>
          <a:fontRef idx="minor">
            <a:schemeClr val="dk1"/>
          </a:fontRef>
        </p:style>
        <p:txBody>
          <a:bodyPr>
            <a:normAutofit/>
          </a:bodyPr>
          <a:lstStyle/>
          <a:p>
            <a:pPr algn="ctr"/>
            <a:r>
              <a:rPr kumimoji="1" lang="ja-JP" altLang="en-US" sz="2800" dirty="0">
                <a:solidFill>
                  <a:schemeClr val="tx1"/>
                </a:solidFill>
              </a:rPr>
              <a:t>取組の成果と課題</a:t>
            </a:r>
            <a:endParaRPr lang="ja-JP" altLang="en-US" sz="2400" dirty="0">
              <a:solidFill>
                <a:schemeClr val="tx1"/>
              </a:solidFill>
            </a:endParaRPr>
          </a:p>
        </p:txBody>
      </p:sp>
      <p:sp>
        <p:nvSpPr>
          <p:cNvPr id="13" name="コンテンツ プレースホルダー 2"/>
          <p:cNvSpPr>
            <a:spLocks noGrp="1"/>
          </p:cNvSpPr>
          <p:nvPr>
            <p:ph idx="1"/>
          </p:nvPr>
        </p:nvSpPr>
        <p:spPr>
          <a:xfrm>
            <a:off x="454693" y="662479"/>
            <a:ext cx="8234614" cy="4975681"/>
          </a:xfrm>
        </p:spPr>
        <p:txBody>
          <a:bodyPr>
            <a:noAutofit/>
          </a:bodyPr>
          <a:lstStyle/>
          <a:p>
            <a:pPr marL="0" indent="0">
              <a:lnSpc>
                <a:spcPct val="100000"/>
              </a:lnSpc>
              <a:buNone/>
            </a:pPr>
            <a:r>
              <a:rPr lang="en-US" altLang="ja-JP" sz="3000" dirty="0">
                <a:latin typeface="+mn-ea"/>
                <a:ea typeface="+mn-ea"/>
              </a:rPr>
              <a:t>【</a:t>
            </a:r>
            <a:r>
              <a:rPr lang="ja-JP" altLang="en-US" sz="3000" dirty="0">
                <a:latin typeface="+mn-ea"/>
                <a:ea typeface="+mn-ea"/>
              </a:rPr>
              <a:t>成果</a:t>
            </a:r>
            <a:r>
              <a:rPr lang="en-US" altLang="ja-JP" sz="3000" dirty="0">
                <a:latin typeface="+mn-ea"/>
                <a:ea typeface="+mn-ea"/>
              </a:rPr>
              <a:t>】</a:t>
            </a:r>
          </a:p>
          <a:p>
            <a:pPr marL="0" indent="0">
              <a:lnSpc>
                <a:spcPct val="100000"/>
              </a:lnSpc>
              <a:buNone/>
            </a:pPr>
            <a:r>
              <a:rPr kumimoji="1" lang="ja-JP" altLang="en-US" sz="3000" dirty="0">
                <a:latin typeface="+mn-ea"/>
                <a:ea typeface="+mn-ea"/>
              </a:rPr>
              <a:t>⑤トイレカーの導入</a:t>
            </a:r>
            <a:endParaRPr kumimoji="1" lang="en-US" altLang="ja-JP" sz="3000" dirty="0">
              <a:latin typeface="+mn-ea"/>
              <a:ea typeface="+mn-ea"/>
            </a:endParaRPr>
          </a:p>
          <a:p>
            <a:pPr marL="0" indent="0">
              <a:lnSpc>
                <a:spcPct val="100000"/>
              </a:lnSpc>
              <a:buNone/>
            </a:pPr>
            <a:r>
              <a:rPr lang="ja-JP" altLang="en-US" sz="3000" dirty="0">
                <a:latin typeface="+mn-ea"/>
                <a:ea typeface="+mn-ea"/>
              </a:rPr>
              <a:t>・快適トイレを採用したことで女性スタッフだけではなく、男性スタッフからも現場での</a:t>
            </a:r>
            <a:endParaRPr lang="en-US" altLang="ja-JP" sz="3000" dirty="0">
              <a:latin typeface="+mn-ea"/>
              <a:ea typeface="+mn-ea"/>
            </a:endParaRPr>
          </a:p>
          <a:p>
            <a:pPr marL="0" indent="0">
              <a:lnSpc>
                <a:spcPct val="100000"/>
              </a:lnSpc>
              <a:buNone/>
            </a:pPr>
            <a:r>
              <a:rPr lang="ja-JP" altLang="en-US" sz="3000" dirty="0">
                <a:latin typeface="+mn-ea"/>
                <a:ea typeface="+mn-ea"/>
              </a:rPr>
              <a:t>「安心感が増した」との声をもらうことができ、　トイレを心配する精神的ストレスも軽減されたことで健康経営へもつながっていると実感した。また、他社の交通誘導スタッフからも好評で、協力していただいている企業からも大変喜んでもらえた。</a:t>
            </a:r>
            <a:endParaRPr lang="en-US" altLang="ja-JP" sz="3000" dirty="0">
              <a:latin typeface="+mn-ea"/>
              <a:ea typeface="+mn-ea"/>
            </a:endParaRPr>
          </a:p>
          <a:p>
            <a:pPr marL="0" indent="0">
              <a:lnSpc>
                <a:spcPct val="100000"/>
              </a:lnSpc>
              <a:buNone/>
            </a:pPr>
            <a:endParaRPr lang="en-US" altLang="ja-JP" sz="3000" dirty="0">
              <a:latin typeface="+mn-ea"/>
              <a:ea typeface="+mn-ea"/>
            </a:endParaRPr>
          </a:p>
          <a:p>
            <a:pPr marL="0" indent="0">
              <a:lnSpc>
                <a:spcPct val="100000"/>
              </a:lnSpc>
              <a:buNone/>
            </a:pPr>
            <a:endParaRPr kumimoji="1" lang="en-US" altLang="ja-JP" sz="3000" dirty="0">
              <a:latin typeface="+mn-ea"/>
              <a:ea typeface="+mn-ea"/>
            </a:endParaRPr>
          </a:p>
        </p:txBody>
      </p:sp>
    </p:spTree>
    <p:extLst>
      <p:ext uri="{BB962C8B-B14F-4D97-AF65-F5344CB8AC3E}">
        <p14:creationId xmlns:p14="http://schemas.microsoft.com/office/powerpoint/2010/main" val="3549900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271ECA74-C5BE-6156-A959-31B631F87E67}"/>
              </a:ext>
            </a:extLst>
          </p:cNvPr>
          <p:cNvSpPr txBox="1"/>
          <p:nvPr/>
        </p:nvSpPr>
        <p:spPr>
          <a:xfrm>
            <a:off x="199784" y="193661"/>
            <a:ext cx="5578609" cy="5327677"/>
          </a:xfrm>
          <a:prstGeom prst="rect">
            <a:avLst/>
          </a:prstGeom>
          <a:noFill/>
        </p:spPr>
        <p:txBody>
          <a:bodyPr wrap="square">
            <a:spAutoFit/>
          </a:bodyPr>
          <a:lstStyle/>
          <a:p>
            <a:pPr marL="0" indent="0">
              <a:lnSpc>
                <a:spcPts val="5900"/>
              </a:lnSpc>
              <a:buNone/>
            </a:pPr>
            <a:r>
              <a:rPr lang="ja-JP" altLang="en-US" sz="3600" dirty="0"/>
              <a:t>職場環境を整えることは女性活躍のみならず、</a:t>
            </a:r>
            <a:endParaRPr lang="en-US" altLang="ja-JP" sz="3600" dirty="0"/>
          </a:p>
          <a:p>
            <a:pPr marL="0" indent="0">
              <a:lnSpc>
                <a:spcPts val="5900"/>
              </a:lnSpc>
              <a:buNone/>
            </a:pPr>
            <a:r>
              <a:rPr lang="ja-JP" altLang="en-US" sz="3600" dirty="0"/>
              <a:t>健康経営につながったり他社との友好な関係を築けたりと、会社にとって大きな成果が生まれることに気づかされた。</a:t>
            </a:r>
            <a:endParaRPr lang="en-US" altLang="ja-JP" sz="3600" dirty="0"/>
          </a:p>
        </p:txBody>
      </p:sp>
      <p:sp>
        <p:nvSpPr>
          <p:cNvPr id="2" name="タイトル 1">
            <a:extLst>
              <a:ext uri="{FF2B5EF4-FFF2-40B4-BE49-F238E27FC236}">
                <a16:creationId xmlns:a16="http://schemas.microsoft.com/office/drawing/2014/main" id="{48CC3200-6574-7219-5DA4-4749FE2DCA64}"/>
              </a:ext>
            </a:extLst>
          </p:cNvPr>
          <p:cNvSpPr txBox="1">
            <a:spLocks/>
          </p:cNvSpPr>
          <p:nvPr/>
        </p:nvSpPr>
        <p:spPr>
          <a:xfrm>
            <a:off x="6237835" y="2473194"/>
            <a:ext cx="2906165" cy="768613"/>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vert="horz" lIns="91440" tIns="0" rIns="91440" bIns="0" rtlCol="0" anchor="b" anchorCtr="0">
            <a:normAutofit/>
          </a:bodyPr>
          <a:lstStyle>
            <a:lvl1pPr algn="l" defTabSz="685800" rtl="0" eaLnBrk="1" latinLnBrk="0" hangingPunct="1">
              <a:lnSpc>
                <a:spcPct val="100000"/>
              </a:lnSpc>
              <a:spcBef>
                <a:spcPct val="0"/>
              </a:spcBef>
              <a:buNone/>
              <a:defRPr kumimoji="1" lang="ja-JP" sz="2700" kern="1200">
                <a:solidFill>
                  <a:schemeClr val="dk1"/>
                </a:solidFill>
                <a:latin typeface="Meiryo UI" panose="020B0604030504040204" pitchFamily="50" charset="-128"/>
                <a:ea typeface="Meiryo UI" panose="020B0604030504040204" pitchFamily="50" charset="-128"/>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dist"/>
            <a:r>
              <a:rPr lang="ja-JP" altLang="en-US" sz="3600" dirty="0">
                <a:solidFill>
                  <a:schemeClr val="tx1"/>
                </a:solidFill>
              </a:rPr>
              <a:t>成果まとめ</a:t>
            </a:r>
            <a:endParaRPr lang="ja-JP" altLang="en-US" sz="3200" dirty="0">
              <a:solidFill>
                <a:schemeClr val="tx1"/>
              </a:solidFill>
            </a:endParaRPr>
          </a:p>
        </p:txBody>
      </p:sp>
    </p:spTree>
    <p:extLst>
      <p:ext uri="{BB962C8B-B14F-4D97-AF65-F5344CB8AC3E}">
        <p14:creationId xmlns:p14="http://schemas.microsoft.com/office/powerpoint/2010/main" val="1066971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1943152A-8478-8368-A316-420A65EFADA7}"/>
              </a:ext>
            </a:extLst>
          </p:cNvPr>
          <p:cNvSpPr>
            <a:spLocks noGrp="1"/>
          </p:cNvSpPr>
          <p:nvPr>
            <p:ph type="title"/>
          </p:nvPr>
        </p:nvSpPr>
        <p:spPr>
          <a:xfrm>
            <a:off x="190500" y="173493"/>
            <a:ext cx="8763000" cy="768613"/>
          </a:xfrm>
          <a:noFill/>
          <a:ln>
            <a:noFill/>
          </a:ln>
        </p:spPr>
        <p:style>
          <a:lnRef idx="2">
            <a:schemeClr val="accent5"/>
          </a:lnRef>
          <a:fillRef idx="1">
            <a:schemeClr val="lt1"/>
          </a:fillRef>
          <a:effectRef idx="0">
            <a:schemeClr val="accent5"/>
          </a:effectRef>
          <a:fontRef idx="minor">
            <a:schemeClr val="dk1"/>
          </a:fontRef>
        </p:style>
        <p:txBody>
          <a:bodyPr>
            <a:normAutofit/>
          </a:bodyPr>
          <a:lstStyle/>
          <a:p>
            <a:pPr algn="ctr"/>
            <a:r>
              <a:rPr kumimoji="1" lang="ja-JP" altLang="en-US" sz="2800" dirty="0">
                <a:solidFill>
                  <a:schemeClr val="tx1"/>
                </a:solidFill>
              </a:rPr>
              <a:t>取組の成果と課題</a:t>
            </a:r>
            <a:endParaRPr lang="ja-JP" altLang="en-US" sz="2400" dirty="0">
              <a:solidFill>
                <a:schemeClr val="tx1"/>
              </a:solidFill>
            </a:endParaRPr>
          </a:p>
        </p:txBody>
      </p:sp>
      <p:sp>
        <p:nvSpPr>
          <p:cNvPr id="10" name="コンテンツ プレースホルダー 2">
            <a:extLst>
              <a:ext uri="{FF2B5EF4-FFF2-40B4-BE49-F238E27FC236}">
                <a16:creationId xmlns:a16="http://schemas.microsoft.com/office/drawing/2014/main" id="{9D6F418E-3606-6B3E-1B39-D7D8E6E7C544}"/>
              </a:ext>
            </a:extLst>
          </p:cNvPr>
          <p:cNvSpPr txBox="1">
            <a:spLocks/>
          </p:cNvSpPr>
          <p:nvPr/>
        </p:nvSpPr>
        <p:spPr>
          <a:xfrm>
            <a:off x="376518" y="942106"/>
            <a:ext cx="8386484" cy="452892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r>
              <a:rPr lang="en-US" altLang="ja-JP" sz="2800"/>
              <a:t>【</a:t>
            </a:r>
            <a:r>
              <a:rPr lang="ja-JP" altLang="en-US" sz="2800"/>
              <a:t>課題</a:t>
            </a:r>
            <a:r>
              <a:rPr lang="en-US" altLang="ja-JP" sz="2800"/>
              <a:t>】</a:t>
            </a:r>
          </a:p>
          <a:p>
            <a:pPr marL="0" indent="0">
              <a:buFont typeface="Arial" panose="020B0604020202020204" pitchFamily="34" charset="0"/>
              <a:buNone/>
            </a:pPr>
            <a:r>
              <a:rPr lang="ja-JP" altLang="en-US" sz="3200"/>
              <a:t>・男女問わず家庭との両立ができる現場作業開始時刻の調整</a:t>
            </a:r>
            <a:endParaRPr lang="en-US" altLang="ja-JP" sz="3200"/>
          </a:p>
          <a:p>
            <a:pPr marL="0" indent="0">
              <a:buFont typeface="Arial" panose="020B0604020202020204" pitchFamily="34" charset="0"/>
              <a:buNone/>
            </a:pPr>
            <a:r>
              <a:rPr lang="ja-JP" altLang="en-US" sz="3200"/>
              <a:t>・採用した自走式仮設水洗トイレは夏場車内が非常に暑くなるため、改善策が必要である。</a:t>
            </a:r>
            <a:endParaRPr lang="en-US" altLang="ja-JP" sz="3200"/>
          </a:p>
          <a:p>
            <a:pPr marL="0" indent="0">
              <a:buFont typeface="Arial" panose="020B0604020202020204" pitchFamily="34" charset="0"/>
              <a:buNone/>
            </a:pPr>
            <a:r>
              <a:rPr lang="ja-JP" altLang="en-US" sz="3200"/>
              <a:t>・弊社にかぎらず、取り組みをしている企業の</a:t>
            </a:r>
            <a:r>
              <a:rPr lang="en-US" altLang="ja-JP" sz="3200"/>
              <a:t>PR</a:t>
            </a:r>
            <a:r>
              <a:rPr lang="ja-JP" altLang="en-US" sz="3200"/>
              <a:t>の場が少ないように感じている。企業同士で意見の交換ができる機会があればと思う。</a:t>
            </a:r>
            <a:endParaRPr lang="en-US" altLang="ja-JP" sz="3200"/>
          </a:p>
          <a:p>
            <a:pPr marL="0" indent="0">
              <a:buFont typeface="Arial" panose="020B0604020202020204" pitchFamily="34" charset="0"/>
              <a:buNone/>
            </a:pPr>
            <a:endParaRPr lang="en-US" altLang="ja-JP" sz="2800"/>
          </a:p>
          <a:p>
            <a:pPr marL="0" indent="0">
              <a:buFont typeface="Arial" panose="020B0604020202020204" pitchFamily="34" charset="0"/>
              <a:buNone/>
            </a:pPr>
            <a:endParaRPr lang="en-US" altLang="ja-JP" sz="2800"/>
          </a:p>
          <a:p>
            <a:pPr marL="0" indent="0">
              <a:buFont typeface="Arial" panose="020B0604020202020204" pitchFamily="34" charset="0"/>
              <a:buNone/>
            </a:pPr>
            <a:r>
              <a:rPr lang="ja-JP" altLang="en-US" sz="2800"/>
              <a:t>　</a:t>
            </a:r>
            <a:endParaRPr lang="en-US" altLang="ja-JP" sz="2800"/>
          </a:p>
          <a:p>
            <a:pPr marL="0" indent="0">
              <a:buFont typeface="Arial" panose="020B0604020202020204" pitchFamily="34" charset="0"/>
              <a:buNone/>
            </a:pPr>
            <a:r>
              <a:rPr lang="ja-JP" altLang="en-US" sz="2800"/>
              <a:t>　</a:t>
            </a:r>
            <a:endParaRPr lang="en-US" altLang="ja-JP" sz="2800"/>
          </a:p>
          <a:p>
            <a:pPr marL="0" indent="0">
              <a:buFont typeface="Arial" panose="020B0604020202020204" pitchFamily="34" charset="0"/>
              <a:buNone/>
            </a:pPr>
            <a:endParaRPr lang="en-US" altLang="ja-JP" sz="2800" dirty="0"/>
          </a:p>
        </p:txBody>
      </p:sp>
    </p:spTree>
    <p:extLst>
      <p:ext uri="{BB962C8B-B14F-4D97-AF65-F5344CB8AC3E}">
        <p14:creationId xmlns:p14="http://schemas.microsoft.com/office/powerpoint/2010/main" val="1686213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CC3200-6574-7219-5DA4-4749FE2DCA64}"/>
              </a:ext>
            </a:extLst>
          </p:cNvPr>
          <p:cNvSpPr txBox="1">
            <a:spLocks/>
          </p:cNvSpPr>
          <p:nvPr/>
        </p:nvSpPr>
        <p:spPr>
          <a:xfrm>
            <a:off x="6237835" y="2473194"/>
            <a:ext cx="2906165" cy="768613"/>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vert="horz" lIns="91440" tIns="0" rIns="91440" bIns="0" rtlCol="0" anchor="b" anchorCtr="0">
            <a:normAutofit/>
          </a:bodyPr>
          <a:lstStyle>
            <a:lvl1pPr algn="l" defTabSz="685800" rtl="0" eaLnBrk="1" latinLnBrk="0" hangingPunct="1">
              <a:lnSpc>
                <a:spcPct val="100000"/>
              </a:lnSpc>
              <a:spcBef>
                <a:spcPct val="0"/>
              </a:spcBef>
              <a:buNone/>
              <a:defRPr kumimoji="1" lang="ja-JP" sz="2700" kern="1200">
                <a:solidFill>
                  <a:schemeClr val="dk1"/>
                </a:solidFill>
                <a:latin typeface="Meiryo UI" panose="020B0604030504040204" pitchFamily="50" charset="-128"/>
                <a:ea typeface="Meiryo UI" panose="020B0604030504040204" pitchFamily="50" charset="-128"/>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dist"/>
            <a:r>
              <a:rPr lang="ja-JP" altLang="en-US" sz="3600" dirty="0">
                <a:solidFill>
                  <a:schemeClr val="tx1"/>
                </a:solidFill>
              </a:rPr>
              <a:t>今後の展望</a:t>
            </a:r>
            <a:endParaRPr lang="ja-JP" altLang="en-US" sz="3200" dirty="0">
              <a:solidFill>
                <a:schemeClr val="tx1"/>
              </a:solidFill>
            </a:endParaRPr>
          </a:p>
        </p:txBody>
      </p:sp>
      <p:sp>
        <p:nvSpPr>
          <p:cNvPr id="3" name="コンテンツ プレースホルダー 2"/>
          <p:cNvSpPr txBox="1">
            <a:spLocks/>
          </p:cNvSpPr>
          <p:nvPr/>
        </p:nvSpPr>
        <p:spPr>
          <a:xfrm>
            <a:off x="161324" y="99892"/>
            <a:ext cx="5806009" cy="5771818"/>
          </a:xfrm>
          <a:prstGeom prst="rect">
            <a:avLst/>
          </a:prstGeom>
        </p:spPr>
        <p:txBody>
          <a:bodyPr vert="horz" lIns="91440" tIns="0" rIns="91440" bIns="0" rtlCol="0" anchor="t" anchorCtr="0">
            <a:noAutofit/>
          </a:bodyPr>
          <a:lstStyle>
            <a:lvl1pPr marL="0" indent="0" algn="l" defTabSz="685800" rtl="0" eaLnBrk="1" latinLnBrk="0" hangingPunct="1">
              <a:lnSpc>
                <a:spcPct val="90000"/>
              </a:lnSpc>
              <a:spcBef>
                <a:spcPts val="432"/>
              </a:spcBef>
              <a:buFont typeface="Arial" panose="020B0604020202020204" pitchFamily="34" charset="0"/>
              <a:buNone/>
              <a:defRPr kumimoji="1" lang="ja-JP" sz="1800" kern="1200">
                <a:solidFill>
                  <a:schemeClr val="tx1"/>
                </a:solidFill>
                <a:latin typeface="Meiryo UI" panose="020B0604030504040204" pitchFamily="50" charset="-128"/>
                <a:ea typeface="Meiryo UI" panose="020B0604030504040204" pitchFamily="50" charset="-128"/>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lang="ja-JP"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lang="ja-JP"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lang="ja-JP"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lang="ja-JP"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lang="ja-JP"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lang="ja-JP"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lang="ja-JP"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lang="ja-JP" sz="1200" kern="1200">
                <a:solidFill>
                  <a:schemeClr val="tx1"/>
                </a:solidFill>
                <a:latin typeface="+mn-lt"/>
                <a:ea typeface="+mn-ea"/>
                <a:cs typeface="+mn-cs"/>
              </a:defRPr>
            </a:lvl9pPr>
          </a:lstStyle>
          <a:p>
            <a:pPr>
              <a:lnSpc>
                <a:spcPts val="4200"/>
              </a:lnSpc>
            </a:pPr>
            <a:r>
              <a:rPr lang="ja-JP" altLang="en-US" sz="3000" dirty="0">
                <a:latin typeface="+mn-ea"/>
                <a:ea typeface="+mn-ea"/>
              </a:rPr>
              <a:t>今までの建設業は男性は現場、</a:t>
            </a:r>
            <a:endParaRPr lang="en-US" altLang="ja-JP" sz="3000" dirty="0">
              <a:latin typeface="+mn-ea"/>
              <a:ea typeface="+mn-ea"/>
            </a:endParaRPr>
          </a:p>
          <a:p>
            <a:pPr>
              <a:lnSpc>
                <a:spcPts val="4200"/>
              </a:lnSpc>
            </a:pPr>
            <a:r>
              <a:rPr lang="ja-JP" altLang="en-US" sz="3000" dirty="0">
                <a:latin typeface="+mn-ea"/>
                <a:ea typeface="+mn-ea"/>
              </a:rPr>
              <a:t>女性は事務所内で業務という</a:t>
            </a:r>
            <a:endParaRPr lang="en-US" altLang="ja-JP" sz="3000" dirty="0">
              <a:latin typeface="+mn-ea"/>
              <a:ea typeface="+mn-ea"/>
            </a:endParaRPr>
          </a:p>
          <a:p>
            <a:pPr>
              <a:lnSpc>
                <a:spcPts val="4200"/>
              </a:lnSpc>
            </a:pPr>
            <a:r>
              <a:rPr lang="ja-JP" altLang="en-US" sz="3000" dirty="0">
                <a:latin typeface="+mn-ea"/>
                <a:ea typeface="+mn-ea"/>
              </a:rPr>
              <a:t>イメージがあったが、現場作業が好きな女性、事務職が向いていると感じている男性も多く、本当の男女平等を実現するためにも性別問わず、弊害なく業務を選択することができ、すべての人が働き続けられる環境を整えていく。</a:t>
            </a:r>
          </a:p>
        </p:txBody>
      </p:sp>
    </p:spTree>
    <p:extLst>
      <p:ext uri="{BB962C8B-B14F-4D97-AF65-F5344CB8AC3E}">
        <p14:creationId xmlns:p14="http://schemas.microsoft.com/office/powerpoint/2010/main" val="3726472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07FF65-A536-F639-8591-ED024C223308}"/>
              </a:ext>
            </a:extLst>
          </p:cNvPr>
          <p:cNvSpPr>
            <a:spLocks noGrp="1"/>
          </p:cNvSpPr>
          <p:nvPr>
            <p:ph type="ctrTitle"/>
          </p:nvPr>
        </p:nvSpPr>
        <p:spPr>
          <a:xfrm>
            <a:off x="2219050" y="1420792"/>
            <a:ext cx="4705901" cy="2873416"/>
          </a:xfrm>
        </p:spPr>
        <p:txBody>
          <a:bodyPr rtlCol="0" anchor="ctr"/>
          <a:lstStyle>
            <a:defPPr>
              <a:defRPr lang="ja-JP"/>
            </a:defPPr>
          </a:lstStyle>
          <a:p>
            <a:pPr rtl="0"/>
            <a:r>
              <a:rPr lang="ja-JP" altLang="en-US" sz="2800" b="1" dirty="0"/>
              <a:t>ご清聴ありがとうございました</a:t>
            </a:r>
            <a:endParaRPr lang="ja-JP" sz="2800" b="1" dirty="0"/>
          </a:p>
        </p:txBody>
      </p:sp>
    </p:spTree>
    <p:extLst>
      <p:ext uri="{BB962C8B-B14F-4D97-AF65-F5344CB8AC3E}">
        <p14:creationId xmlns:p14="http://schemas.microsoft.com/office/powerpoint/2010/main" val="2202437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EAB22A-AFF2-3916-5E9C-B51D2A8273C8}"/>
              </a:ext>
            </a:extLst>
          </p:cNvPr>
          <p:cNvSpPr>
            <a:spLocks noGrp="1"/>
          </p:cNvSpPr>
          <p:nvPr>
            <p:ph type="title"/>
          </p:nvPr>
        </p:nvSpPr>
        <p:spPr>
          <a:xfrm>
            <a:off x="190500" y="173493"/>
            <a:ext cx="8763000" cy="768613"/>
          </a:xfrm>
          <a:noFill/>
          <a:ln>
            <a:noFill/>
          </a:ln>
        </p:spPr>
        <p:style>
          <a:lnRef idx="2">
            <a:schemeClr val="accent5"/>
          </a:lnRef>
          <a:fillRef idx="1">
            <a:schemeClr val="lt1"/>
          </a:fillRef>
          <a:effectRef idx="0">
            <a:schemeClr val="accent5"/>
          </a:effectRef>
          <a:fontRef idx="minor">
            <a:schemeClr val="dk1"/>
          </a:fontRef>
        </p:style>
        <p:txBody>
          <a:bodyPr>
            <a:normAutofit/>
          </a:bodyPr>
          <a:lstStyle/>
          <a:p>
            <a:pPr algn="ctr"/>
            <a:r>
              <a:rPr kumimoji="1" lang="ja-JP" altLang="en-US" sz="2800" b="0" dirty="0"/>
              <a:t>取組の</a:t>
            </a:r>
            <a:r>
              <a:rPr lang="ja-JP" altLang="en-US" sz="2800" b="0" dirty="0"/>
              <a:t>内容（女性活躍推進に向けた取組内容）</a:t>
            </a:r>
          </a:p>
        </p:txBody>
      </p:sp>
      <p:sp>
        <p:nvSpPr>
          <p:cNvPr id="3" name="コンテンツ プレースホルダー 2">
            <a:extLst>
              <a:ext uri="{FF2B5EF4-FFF2-40B4-BE49-F238E27FC236}">
                <a16:creationId xmlns:a16="http://schemas.microsoft.com/office/drawing/2014/main" id="{6EF96697-0D67-6A13-E1B0-E053C2EFB8CD}"/>
              </a:ext>
            </a:extLst>
          </p:cNvPr>
          <p:cNvSpPr txBox="1">
            <a:spLocks/>
          </p:cNvSpPr>
          <p:nvPr/>
        </p:nvSpPr>
        <p:spPr>
          <a:xfrm>
            <a:off x="439500" y="942106"/>
            <a:ext cx="8514000" cy="4382930"/>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200"/>
              <a:t>①女性現場スタッフの積極採用　</a:t>
            </a:r>
            <a:endParaRPr lang="en-US" altLang="ja-JP" sz="3200"/>
          </a:p>
          <a:p>
            <a:pPr marL="0" indent="0">
              <a:lnSpc>
                <a:spcPct val="100000"/>
              </a:lnSpc>
              <a:buFont typeface="Arial" panose="020B0604020202020204" pitchFamily="34" charset="0"/>
              <a:buNone/>
            </a:pPr>
            <a:r>
              <a:rPr lang="ja-JP" altLang="en-US" sz="3200"/>
              <a:t>女性現場スタッフの採用を目指し、ハローワーク主催の就職相談会に積極的に参加した。</a:t>
            </a:r>
            <a:endParaRPr lang="en-US" altLang="ja-JP" sz="3200"/>
          </a:p>
          <a:p>
            <a:pPr marL="0" indent="0">
              <a:lnSpc>
                <a:spcPct val="100000"/>
              </a:lnSpc>
              <a:buFont typeface="Arial" panose="020B0604020202020204" pitchFamily="34" charset="0"/>
              <a:buNone/>
            </a:pPr>
            <a:r>
              <a:rPr lang="ja-JP" altLang="en-US" sz="3200"/>
              <a:t>また、企業説明会等へは女性スタッフも参加し、女性目線での企業説明や実際に働いてみての感想を伝えることで建設業界で働くことへの不安を少しでも和らげることを心がけた。</a:t>
            </a:r>
            <a:endParaRPr lang="en-US" altLang="ja-JP" sz="3200" dirty="0"/>
          </a:p>
        </p:txBody>
      </p:sp>
    </p:spTree>
    <p:extLst>
      <p:ext uri="{BB962C8B-B14F-4D97-AF65-F5344CB8AC3E}">
        <p14:creationId xmlns:p14="http://schemas.microsoft.com/office/powerpoint/2010/main" val="2906491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6321C67-C315-49DB-C7A7-BCA30859D26D}"/>
              </a:ext>
            </a:extLst>
          </p:cNvPr>
          <p:cNvSpPr/>
          <p:nvPr/>
        </p:nvSpPr>
        <p:spPr>
          <a:xfrm>
            <a:off x="0" y="2857500"/>
            <a:ext cx="6731214" cy="2857500"/>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164AB929-8F6B-D128-4CAC-7C0BBE8D8C23}"/>
              </a:ext>
            </a:extLst>
          </p:cNvPr>
          <p:cNvSpPr/>
          <p:nvPr/>
        </p:nvSpPr>
        <p:spPr>
          <a:xfrm>
            <a:off x="0" y="0"/>
            <a:ext cx="6731214" cy="285750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1">
            <a:extLst>
              <a:ext uri="{FF2B5EF4-FFF2-40B4-BE49-F238E27FC236}">
                <a16:creationId xmlns:a16="http://schemas.microsoft.com/office/drawing/2014/main" id="{55A36F56-4AC2-C887-6426-587F3A0FFD03}"/>
              </a:ext>
            </a:extLst>
          </p:cNvPr>
          <p:cNvSpPr txBox="1">
            <a:spLocks/>
          </p:cNvSpPr>
          <p:nvPr/>
        </p:nvSpPr>
        <p:spPr>
          <a:xfrm>
            <a:off x="136712" y="-21342"/>
            <a:ext cx="8763000" cy="768613"/>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vert="horz" lIns="91440" tIns="0" rIns="91440" bIns="0" rtlCol="0" anchor="ctr">
            <a:normAutofit/>
          </a:bodyPr>
          <a:lstStyle>
            <a:lvl1pPr algn="l" defTabSz="685800" rtl="0" eaLnBrk="1" latinLnBrk="0" hangingPunct="1">
              <a:lnSpc>
                <a:spcPct val="100000"/>
              </a:lnSpc>
              <a:spcBef>
                <a:spcPct val="0"/>
              </a:spcBef>
              <a:buNone/>
              <a:defRPr kumimoji="1" lang="ja-JP" sz="2700" b="1" kern="1200">
                <a:solidFill>
                  <a:schemeClr val="dk1"/>
                </a:solidFill>
                <a:latin typeface="Meiryo UI" panose="020B0604030504040204" pitchFamily="50" charset="-128"/>
                <a:ea typeface="Meiryo UI" panose="020B0604030504040204" pitchFamily="50" charset="-128"/>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2800" b="0" dirty="0"/>
              <a:t>取組の内容（女性活躍推進に向けた取組内容）</a:t>
            </a:r>
          </a:p>
        </p:txBody>
      </p:sp>
      <p:pic>
        <p:nvPicPr>
          <p:cNvPr id="10" name="図 9">
            <a:extLst>
              <a:ext uri="{FF2B5EF4-FFF2-40B4-BE49-F238E27FC236}">
                <a16:creationId xmlns:a16="http://schemas.microsoft.com/office/drawing/2014/main" id="{3A16C070-6D11-6EC2-9D9B-DD27B05B8F01}"/>
              </a:ext>
            </a:extLst>
          </p:cNvPr>
          <p:cNvPicPr>
            <a:picLocks noChangeAspect="1"/>
          </p:cNvPicPr>
          <p:nvPr/>
        </p:nvPicPr>
        <p:blipFill>
          <a:blip r:embed="rId3">
            <a:extLst>
              <a:ext uri="{28A0092B-C50C-407E-A947-70E740481C1C}">
                <a14:useLocalDpi xmlns:a14="http://schemas.microsoft.com/office/drawing/2010/main" val="0"/>
              </a:ext>
            </a:extLst>
          </a:blip>
          <a:srcRect l="5541"/>
          <a:stretch/>
        </p:blipFill>
        <p:spPr>
          <a:xfrm>
            <a:off x="919133" y="2952246"/>
            <a:ext cx="2773107" cy="2088000"/>
          </a:xfrm>
          <a:prstGeom prst="rect">
            <a:avLst/>
          </a:prstGeom>
        </p:spPr>
      </p:pic>
      <p:pic>
        <p:nvPicPr>
          <p:cNvPr id="11" name="図 10">
            <a:extLst>
              <a:ext uri="{FF2B5EF4-FFF2-40B4-BE49-F238E27FC236}">
                <a16:creationId xmlns:a16="http://schemas.microsoft.com/office/drawing/2014/main" id="{9A921AD9-321C-DD7A-2944-6D471183A4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8694" y="2952246"/>
            <a:ext cx="2790095" cy="2088000"/>
          </a:xfrm>
          <a:prstGeom prst="rect">
            <a:avLst/>
          </a:prstGeom>
        </p:spPr>
      </p:pic>
      <p:pic>
        <p:nvPicPr>
          <p:cNvPr id="18" name="図 17">
            <a:extLst>
              <a:ext uri="{FF2B5EF4-FFF2-40B4-BE49-F238E27FC236}">
                <a16:creationId xmlns:a16="http://schemas.microsoft.com/office/drawing/2014/main" id="{0E3544D0-042C-3E24-CF4D-BDC5432525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1742" y="724173"/>
            <a:ext cx="2784000" cy="2088000"/>
          </a:xfrm>
          <a:prstGeom prst="rect">
            <a:avLst/>
          </a:prstGeom>
        </p:spPr>
      </p:pic>
      <p:pic>
        <p:nvPicPr>
          <p:cNvPr id="19" name="図 18">
            <a:extLst>
              <a:ext uri="{FF2B5EF4-FFF2-40B4-BE49-F238E27FC236}">
                <a16:creationId xmlns:a16="http://schemas.microsoft.com/office/drawing/2014/main" id="{AB6230F7-9866-F023-CE79-9075E8653A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406" y="724173"/>
            <a:ext cx="2782562" cy="2088000"/>
          </a:xfrm>
          <a:prstGeom prst="rect">
            <a:avLst/>
          </a:prstGeom>
        </p:spPr>
      </p:pic>
      <p:sp>
        <p:nvSpPr>
          <p:cNvPr id="20" name="テキスト ボックス 19">
            <a:extLst>
              <a:ext uri="{FF2B5EF4-FFF2-40B4-BE49-F238E27FC236}">
                <a16:creationId xmlns:a16="http://schemas.microsoft.com/office/drawing/2014/main" id="{4EA35601-C27D-5A57-319A-4AACD616FC52}"/>
              </a:ext>
            </a:extLst>
          </p:cNvPr>
          <p:cNvSpPr txBox="1"/>
          <p:nvPr/>
        </p:nvSpPr>
        <p:spPr>
          <a:xfrm>
            <a:off x="6699533" y="3565297"/>
            <a:ext cx="1620957" cy="954107"/>
          </a:xfrm>
          <a:prstGeom prst="rect">
            <a:avLst/>
          </a:prstGeom>
          <a:noFill/>
        </p:spPr>
        <p:txBody>
          <a:bodyPr wrap="none" rtlCol="0">
            <a:spAutoFit/>
          </a:bodyPr>
          <a:lstStyle/>
          <a:p>
            <a:r>
              <a:rPr kumimoji="1" lang="ja-JP" altLang="en-US" sz="2800" dirty="0"/>
              <a:t>高校生</a:t>
            </a:r>
            <a:endParaRPr kumimoji="1" lang="en-US" altLang="ja-JP" sz="2800" dirty="0"/>
          </a:p>
          <a:p>
            <a:r>
              <a:rPr kumimoji="1" lang="ja-JP" altLang="en-US" sz="2800" dirty="0"/>
              <a:t>出前授業</a:t>
            </a:r>
          </a:p>
        </p:txBody>
      </p:sp>
      <p:sp>
        <p:nvSpPr>
          <p:cNvPr id="21" name="テキスト ボックス 20">
            <a:extLst>
              <a:ext uri="{FF2B5EF4-FFF2-40B4-BE49-F238E27FC236}">
                <a16:creationId xmlns:a16="http://schemas.microsoft.com/office/drawing/2014/main" id="{F39981CD-56A5-6710-FAC1-C91105AD4884}"/>
              </a:ext>
            </a:extLst>
          </p:cNvPr>
          <p:cNvSpPr txBox="1"/>
          <p:nvPr/>
        </p:nvSpPr>
        <p:spPr>
          <a:xfrm>
            <a:off x="6699535" y="1337224"/>
            <a:ext cx="1620957" cy="954107"/>
          </a:xfrm>
          <a:prstGeom prst="rect">
            <a:avLst/>
          </a:prstGeom>
          <a:noFill/>
        </p:spPr>
        <p:txBody>
          <a:bodyPr wrap="none" rtlCol="0">
            <a:spAutoFit/>
          </a:bodyPr>
          <a:lstStyle/>
          <a:p>
            <a:r>
              <a:rPr kumimoji="1" lang="ja-JP" altLang="en-US" sz="2800" dirty="0"/>
              <a:t>中学校</a:t>
            </a:r>
            <a:endParaRPr kumimoji="1" lang="en-US" altLang="ja-JP" sz="2800" dirty="0"/>
          </a:p>
          <a:p>
            <a:r>
              <a:rPr kumimoji="1" lang="ja-JP" altLang="en-US" sz="2800" dirty="0"/>
              <a:t>職場体験</a:t>
            </a:r>
          </a:p>
        </p:txBody>
      </p:sp>
    </p:spTree>
    <p:extLst>
      <p:ext uri="{BB962C8B-B14F-4D97-AF65-F5344CB8AC3E}">
        <p14:creationId xmlns:p14="http://schemas.microsoft.com/office/powerpoint/2010/main" val="2468595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a:spLocks noGrp="1"/>
          </p:cNvSpPr>
          <p:nvPr>
            <p:ph type="title"/>
          </p:nvPr>
        </p:nvSpPr>
        <p:spPr>
          <a:xfrm>
            <a:off x="190500" y="173493"/>
            <a:ext cx="8763000" cy="768613"/>
          </a:xfrm>
          <a:noFill/>
          <a:ln>
            <a:noFill/>
          </a:ln>
        </p:spPr>
        <p:style>
          <a:lnRef idx="2">
            <a:schemeClr val="accent5"/>
          </a:lnRef>
          <a:fillRef idx="1">
            <a:schemeClr val="lt1"/>
          </a:fillRef>
          <a:effectRef idx="0">
            <a:schemeClr val="accent5"/>
          </a:effectRef>
          <a:fontRef idx="minor">
            <a:schemeClr val="dk1"/>
          </a:fontRef>
        </p:style>
        <p:txBody>
          <a:bodyPr>
            <a:normAutofit/>
          </a:bodyPr>
          <a:lstStyle/>
          <a:p>
            <a:pPr algn="ctr"/>
            <a:r>
              <a:rPr kumimoji="1" lang="ja-JP" altLang="en-US" sz="2800" dirty="0">
                <a:solidFill>
                  <a:schemeClr val="tx1"/>
                </a:solidFill>
              </a:rPr>
              <a:t>取組の</a:t>
            </a:r>
            <a:r>
              <a:rPr lang="ja-JP" altLang="en-US" sz="2800" dirty="0">
                <a:solidFill>
                  <a:schemeClr val="tx1"/>
                </a:solidFill>
              </a:rPr>
              <a:t>内容（女性活躍推進に向けた取組内容）</a:t>
            </a:r>
          </a:p>
        </p:txBody>
      </p:sp>
      <p:sp>
        <p:nvSpPr>
          <p:cNvPr id="13" name="コンテンツ プレースホルダー 2"/>
          <p:cNvSpPr>
            <a:spLocks noGrp="1"/>
          </p:cNvSpPr>
          <p:nvPr>
            <p:ph idx="1"/>
          </p:nvPr>
        </p:nvSpPr>
        <p:spPr>
          <a:xfrm>
            <a:off x="0" y="1157259"/>
            <a:ext cx="9144000" cy="571649"/>
          </a:xfrm>
        </p:spPr>
        <p:txBody>
          <a:bodyPr>
            <a:noAutofit/>
          </a:bodyPr>
          <a:lstStyle/>
          <a:p>
            <a:pPr marL="0" indent="0">
              <a:lnSpc>
                <a:spcPct val="100000"/>
              </a:lnSpc>
              <a:buNone/>
            </a:pPr>
            <a:r>
              <a:rPr lang="ja-JP" altLang="en-US" sz="2600" dirty="0"/>
              <a:t>②岩手県「若者女性に選ばれるモデル企業創出事業」に応募　</a:t>
            </a:r>
            <a:endParaRPr lang="en-US" altLang="ja-JP" sz="2600" dirty="0"/>
          </a:p>
          <a:p>
            <a:pPr marL="0" indent="0">
              <a:lnSpc>
                <a:spcPct val="100000"/>
              </a:lnSpc>
              <a:buNone/>
            </a:pPr>
            <a:endParaRPr lang="ja-JP" altLang="en-US" sz="2600" b="1" dirty="0"/>
          </a:p>
        </p:txBody>
      </p:sp>
      <p:sp>
        <p:nvSpPr>
          <p:cNvPr id="14" name="コンテンツ プレースホルダー 2">
            <a:extLst>
              <a:ext uri="{FF2B5EF4-FFF2-40B4-BE49-F238E27FC236}">
                <a16:creationId xmlns:a16="http://schemas.microsoft.com/office/drawing/2014/main" id="{7DD3E740-623F-9A58-876D-B51BCB5E6242}"/>
              </a:ext>
            </a:extLst>
          </p:cNvPr>
          <p:cNvSpPr txBox="1">
            <a:spLocks/>
          </p:cNvSpPr>
          <p:nvPr/>
        </p:nvSpPr>
        <p:spPr>
          <a:xfrm>
            <a:off x="315000" y="1776636"/>
            <a:ext cx="8514000" cy="338866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00000"/>
              </a:lnSpc>
              <a:buNone/>
            </a:pPr>
            <a:r>
              <a:rPr lang="ja-JP" altLang="en-US" sz="3200" dirty="0"/>
              <a:t>専門家の方と会社の課題点の洗い出しを数回にわたって行った。</a:t>
            </a:r>
            <a:endParaRPr lang="en-US" altLang="ja-JP" sz="3200" dirty="0"/>
          </a:p>
          <a:p>
            <a:pPr marL="0" indent="0">
              <a:lnSpc>
                <a:spcPct val="100000"/>
              </a:lnSpc>
              <a:buNone/>
            </a:pPr>
            <a:r>
              <a:rPr lang="ja-JP" altLang="en-US" sz="3200" dirty="0"/>
              <a:t>「一般事業主行動計画」の策定を目指し、　非正規職員に対して段階を踏んでヒアリングを実施し、正規職員への採用を目標とすることを定めた。</a:t>
            </a:r>
            <a:endParaRPr lang="en-US" altLang="ja-JP" sz="3200" dirty="0"/>
          </a:p>
        </p:txBody>
      </p:sp>
    </p:spTree>
    <p:extLst>
      <p:ext uri="{BB962C8B-B14F-4D97-AF65-F5344CB8AC3E}">
        <p14:creationId xmlns:p14="http://schemas.microsoft.com/office/powerpoint/2010/main" val="3969996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46284E30-AC17-835F-DD9B-441692274E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181366" y="2158292"/>
            <a:ext cx="3840000" cy="2880000"/>
          </a:xfrm>
          <a:prstGeom prst="rect">
            <a:avLst/>
          </a:prstGeom>
        </p:spPr>
      </p:pic>
      <p:pic>
        <p:nvPicPr>
          <p:cNvPr id="18" name="図 17">
            <a:extLst>
              <a:ext uri="{FF2B5EF4-FFF2-40B4-BE49-F238E27FC236}">
                <a16:creationId xmlns:a16="http://schemas.microsoft.com/office/drawing/2014/main" id="{ED1D38A4-3576-52DA-D6FE-FB9659B7D6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7624" y="1073308"/>
            <a:ext cx="2880000" cy="3829640"/>
          </a:xfrm>
          <a:prstGeom prst="rect">
            <a:avLst/>
          </a:prstGeom>
        </p:spPr>
      </p:pic>
      <p:sp>
        <p:nvSpPr>
          <p:cNvPr id="19" name="テキスト ボックス 18">
            <a:extLst>
              <a:ext uri="{FF2B5EF4-FFF2-40B4-BE49-F238E27FC236}">
                <a16:creationId xmlns:a16="http://schemas.microsoft.com/office/drawing/2014/main" id="{4C6A4F4D-BF4F-7C34-CFC9-796A2841B7E9}"/>
              </a:ext>
            </a:extLst>
          </p:cNvPr>
          <p:cNvSpPr txBox="1"/>
          <p:nvPr/>
        </p:nvSpPr>
        <p:spPr>
          <a:xfrm>
            <a:off x="0" y="1984251"/>
            <a:ext cx="1980094" cy="2246769"/>
          </a:xfrm>
          <a:prstGeom prst="rect">
            <a:avLst/>
          </a:prstGeom>
          <a:noFill/>
        </p:spPr>
        <p:txBody>
          <a:bodyPr wrap="none" rtlCol="0">
            <a:spAutoFit/>
          </a:bodyPr>
          <a:lstStyle/>
          <a:p>
            <a:pPr algn="ctr"/>
            <a:r>
              <a:rPr kumimoji="1" lang="ja-JP" altLang="en-US" sz="2800" dirty="0"/>
              <a:t>一般事業主</a:t>
            </a:r>
            <a:endParaRPr kumimoji="1" lang="en-US" altLang="ja-JP" sz="2800" dirty="0"/>
          </a:p>
          <a:p>
            <a:pPr algn="ctr"/>
            <a:r>
              <a:rPr kumimoji="1" lang="ja-JP" altLang="en-US" sz="2800" dirty="0"/>
              <a:t>行動計画</a:t>
            </a:r>
            <a:endParaRPr kumimoji="1" lang="en-US" altLang="ja-JP" sz="2800" dirty="0"/>
          </a:p>
          <a:p>
            <a:pPr algn="ctr"/>
            <a:r>
              <a:rPr kumimoji="1" lang="ja-JP" altLang="en-US" sz="2800" dirty="0"/>
              <a:t>周知</a:t>
            </a:r>
            <a:endParaRPr kumimoji="1" lang="en-US" altLang="ja-JP" sz="2800" dirty="0"/>
          </a:p>
          <a:p>
            <a:pPr algn="ctr"/>
            <a:r>
              <a:rPr kumimoji="1" lang="ja-JP" altLang="en-US" sz="2800" dirty="0"/>
              <a:t>＆</a:t>
            </a:r>
            <a:endParaRPr kumimoji="1" lang="en-US" altLang="ja-JP" sz="2800" dirty="0"/>
          </a:p>
          <a:p>
            <a:pPr algn="ctr"/>
            <a:r>
              <a:rPr kumimoji="1" lang="ja-JP" altLang="en-US" sz="2800" dirty="0"/>
              <a:t>掲示</a:t>
            </a:r>
          </a:p>
        </p:txBody>
      </p:sp>
      <p:sp>
        <p:nvSpPr>
          <p:cNvPr id="20" name="タイトル 1">
            <a:extLst>
              <a:ext uri="{FF2B5EF4-FFF2-40B4-BE49-F238E27FC236}">
                <a16:creationId xmlns:a16="http://schemas.microsoft.com/office/drawing/2014/main" id="{684911EE-CEF2-7DA1-7CA2-C1CF5E3A5CB5}"/>
              </a:ext>
            </a:extLst>
          </p:cNvPr>
          <p:cNvSpPr>
            <a:spLocks noGrp="1"/>
          </p:cNvSpPr>
          <p:nvPr>
            <p:ph type="title"/>
          </p:nvPr>
        </p:nvSpPr>
        <p:spPr>
          <a:xfrm>
            <a:off x="190500" y="173493"/>
            <a:ext cx="8763000" cy="768613"/>
          </a:xfrm>
          <a:noFill/>
          <a:ln>
            <a:noFill/>
          </a:ln>
        </p:spPr>
        <p:style>
          <a:lnRef idx="2">
            <a:schemeClr val="accent5"/>
          </a:lnRef>
          <a:fillRef idx="1">
            <a:schemeClr val="lt1"/>
          </a:fillRef>
          <a:effectRef idx="0">
            <a:schemeClr val="accent5"/>
          </a:effectRef>
          <a:fontRef idx="minor">
            <a:schemeClr val="dk1"/>
          </a:fontRef>
        </p:style>
        <p:txBody>
          <a:bodyPr anchor="ctr">
            <a:normAutofit/>
          </a:bodyPr>
          <a:lstStyle/>
          <a:p>
            <a:pPr algn="ctr"/>
            <a:r>
              <a:rPr kumimoji="1" lang="ja-JP" altLang="en-US" sz="2800" b="0" dirty="0">
                <a:solidFill>
                  <a:schemeClr val="tx1"/>
                </a:solidFill>
              </a:rPr>
              <a:t>取組の</a:t>
            </a:r>
            <a:r>
              <a:rPr lang="ja-JP" altLang="en-US" sz="2800" b="0" dirty="0">
                <a:solidFill>
                  <a:schemeClr val="tx1"/>
                </a:solidFill>
              </a:rPr>
              <a:t>内容（女性活躍推進に向けた取組内容）</a:t>
            </a:r>
          </a:p>
        </p:txBody>
      </p:sp>
    </p:spTree>
    <p:extLst>
      <p:ext uri="{BB962C8B-B14F-4D97-AF65-F5344CB8AC3E}">
        <p14:creationId xmlns:p14="http://schemas.microsoft.com/office/powerpoint/2010/main" val="685681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1"/>
          <p:cNvSpPr>
            <a:spLocks noGrp="1"/>
          </p:cNvSpPr>
          <p:nvPr>
            <p:ph type="title"/>
          </p:nvPr>
        </p:nvSpPr>
        <p:spPr>
          <a:xfrm>
            <a:off x="190500" y="173493"/>
            <a:ext cx="8763000" cy="768613"/>
          </a:xfrm>
          <a:noFill/>
          <a:ln>
            <a:noFill/>
          </a:ln>
        </p:spPr>
        <p:style>
          <a:lnRef idx="2">
            <a:schemeClr val="accent5"/>
          </a:lnRef>
          <a:fillRef idx="1">
            <a:schemeClr val="lt1"/>
          </a:fillRef>
          <a:effectRef idx="0">
            <a:schemeClr val="accent5"/>
          </a:effectRef>
          <a:fontRef idx="minor">
            <a:schemeClr val="dk1"/>
          </a:fontRef>
        </p:style>
        <p:txBody>
          <a:bodyPr>
            <a:normAutofit/>
          </a:bodyPr>
          <a:lstStyle/>
          <a:p>
            <a:pPr algn="ctr"/>
            <a:r>
              <a:rPr kumimoji="1" lang="ja-JP" altLang="en-US" sz="2800" b="0" dirty="0"/>
              <a:t>取組の</a:t>
            </a:r>
            <a:r>
              <a:rPr lang="ja-JP" altLang="en-US" sz="2800" b="0" dirty="0"/>
              <a:t>内容（女性活躍推進に向けた取組内容）</a:t>
            </a:r>
          </a:p>
        </p:txBody>
      </p:sp>
      <p:sp>
        <p:nvSpPr>
          <p:cNvPr id="23" name="コンテンツ プレースホルダー 2">
            <a:extLst>
              <a:ext uri="{FF2B5EF4-FFF2-40B4-BE49-F238E27FC236}">
                <a16:creationId xmlns:a16="http://schemas.microsoft.com/office/drawing/2014/main" id="{7DD3E740-623F-9A58-876D-B51BCB5E6242}"/>
              </a:ext>
            </a:extLst>
          </p:cNvPr>
          <p:cNvSpPr txBox="1">
            <a:spLocks/>
          </p:cNvSpPr>
          <p:nvPr/>
        </p:nvSpPr>
        <p:spPr>
          <a:xfrm>
            <a:off x="160028" y="971943"/>
            <a:ext cx="5188323" cy="477289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ts val="2800"/>
              </a:lnSpc>
              <a:buNone/>
            </a:pPr>
            <a:endParaRPr lang="en-US" altLang="ja-JP" sz="3200" dirty="0"/>
          </a:p>
          <a:p>
            <a:pPr marL="0" indent="0">
              <a:lnSpc>
                <a:spcPct val="100000"/>
              </a:lnSpc>
              <a:buNone/>
            </a:pPr>
            <a:endParaRPr lang="en-US" altLang="ja-JP" sz="3200" dirty="0"/>
          </a:p>
          <a:p>
            <a:pPr marL="0" indent="0">
              <a:lnSpc>
                <a:spcPct val="100000"/>
              </a:lnSpc>
              <a:buNone/>
            </a:pPr>
            <a:r>
              <a:rPr lang="ja-JP" altLang="en-US" sz="3200" dirty="0"/>
              <a:t>・リモートワークを採用し、非正規女性職員２名が在宅にて業務を行っている。</a:t>
            </a:r>
            <a:endParaRPr lang="en-US" altLang="ja-JP" sz="3200" dirty="0"/>
          </a:p>
          <a:p>
            <a:pPr marL="0" indent="0">
              <a:lnSpc>
                <a:spcPct val="100000"/>
              </a:lnSpc>
              <a:buNone/>
            </a:pPr>
            <a:r>
              <a:rPr lang="ja-JP" altLang="en-US" sz="3200" dirty="0"/>
              <a:t>・時間単位の年次有給休暇を導入。また、「有給休暇取得推奨日」を設定し、　全体会議の中で周知した。</a:t>
            </a:r>
            <a:endParaRPr lang="en-US" altLang="ja-JP" sz="3200" dirty="0"/>
          </a:p>
          <a:p>
            <a:pPr marL="0" indent="0">
              <a:lnSpc>
                <a:spcPts val="2800"/>
              </a:lnSpc>
              <a:buNone/>
            </a:pPr>
            <a:endParaRPr lang="en-US" altLang="ja-JP" sz="3200" dirty="0"/>
          </a:p>
        </p:txBody>
      </p:sp>
      <p:pic>
        <p:nvPicPr>
          <p:cNvPr id="35" name="図 34">
            <a:extLst>
              <a:ext uri="{FF2B5EF4-FFF2-40B4-BE49-F238E27FC236}">
                <a16:creationId xmlns:a16="http://schemas.microsoft.com/office/drawing/2014/main" id="{4328E350-F431-E4AE-3018-DDEEA294F3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95" t="25499" r="29111" b="6206"/>
          <a:stretch/>
        </p:blipFill>
        <p:spPr>
          <a:xfrm rot="5400000">
            <a:off x="5939742" y="2510743"/>
            <a:ext cx="3662007" cy="2746508"/>
          </a:xfrm>
          <a:prstGeom prst="rect">
            <a:avLst/>
          </a:prstGeom>
        </p:spPr>
      </p:pic>
      <p:sp>
        <p:nvSpPr>
          <p:cNvPr id="24" name="テキスト ボックス 23">
            <a:extLst>
              <a:ext uri="{FF2B5EF4-FFF2-40B4-BE49-F238E27FC236}">
                <a16:creationId xmlns:a16="http://schemas.microsoft.com/office/drawing/2014/main" id="{857BA953-7153-107F-1376-59029DC31148}"/>
              </a:ext>
            </a:extLst>
          </p:cNvPr>
          <p:cNvSpPr txBox="1"/>
          <p:nvPr/>
        </p:nvSpPr>
        <p:spPr>
          <a:xfrm>
            <a:off x="7163971" y="1199050"/>
            <a:ext cx="1980029" cy="954107"/>
          </a:xfrm>
          <a:prstGeom prst="rect">
            <a:avLst/>
          </a:prstGeom>
          <a:noFill/>
        </p:spPr>
        <p:txBody>
          <a:bodyPr wrap="none" rtlCol="0">
            <a:spAutoFit/>
          </a:bodyPr>
          <a:lstStyle/>
          <a:p>
            <a:pPr algn="r"/>
            <a:r>
              <a:rPr kumimoji="1" lang="ja-JP" altLang="en-US" sz="2800" dirty="0"/>
              <a:t>有給休暇</a:t>
            </a:r>
            <a:endParaRPr kumimoji="1" lang="en-US" altLang="ja-JP" sz="2800" dirty="0"/>
          </a:p>
          <a:p>
            <a:pPr algn="r"/>
            <a:r>
              <a:rPr kumimoji="1" lang="ja-JP" altLang="en-US" sz="2800" dirty="0"/>
              <a:t>取得推奨日</a:t>
            </a:r>
          </a:p>
        </p:txBody>
      </p:sp>
      <p:sp>
        <p:nvSpPr>
          <p:cNvPr id="2" name="コンテンツ プレースホルダー 2">
            <a:extLst>
              <a:ext uri="{FF2B5EF4-FFF2-40B4-BE49-F238E27FC236}">
                <a16:creationId xmlns:a16="http://schemas.microsoft.com/office/drawing/2014/main" id="{14015EF9-D614-8EAD-7287-87910634F806}"/>
              </a:ext>
            </a:extLst>
          </p:cNvPr>
          <p:cNvSpPr txBox="1">
            <a:spLocks/>
          </p:cNvSpPr>
          <p:nvPr/>
        </p:nvSpPr>
        <p:spPr>
          <a:xfrm>
            <a:off x="160028" y="1021077"/>
            <a:ext cx="6494609" cy="104425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ts val="2800"/>
              </a:lnSpc>
              <a:buNone/>
            </a:pPr>
            <a:r>
              <a:rPr lang="ja-JP" altLang="en-US" sz="3200" dirty="0"/>
              <a:t>③リモートワークの推奨および</a:t>
            </a:r>
            <a:endParaRPr lang="en-US" altLang="ja-JP" sz="3200" dirty="0"/>
          </a:p>
          <a:p>
            <a:pPr marL="0" indent="0">
              <a:lnSpc>
                <a:spcPts val="2800"/>
              </a:lnSpc>
              <a:buNone/>
            </a:pPr>
            <a:r>
              <a:rPr lang="ja-JP" altLang="en-US" sz="3200" dirty="0"/>
              <a:t>　時間単位年次有給休暇の導入</a:t>
            </a:r>
            <a:endParaRPr lang="en-US" altLang="ja-JP" sz="3200" dirty="0"/>
          </a:p>
        </p:txBody>
      </p:sp>
    </p:spTree>
    <p:extLst>
      <p:ext uri="{BB962C8B-B14F-4D97-AF65-F5344CB8AC3E}">
        <p14:creationId xmlns:p14="http://schemas.microsoft.com/office/powerpoint/2010/main" val="4072101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タイトル 1"/>
          <p:cNvSpPr txBox="1">
            <a:spLocks/>
          </p:cNvSpPr>
          <p:nvPr/>
        </p:nvSpPr>
        <p:spPr>
          <a:xfrm>
            <a:off x="190500" y="173493"/>
            <a:ext cx="8763000" cy="768613"/>
          </a:xfrm>
          <a:prstGeom prst="rect">
            <a:avLst/>
          </a:prstGeom>
          <a:noFill/>
          <a:ln w="12700" cap="flat" cmpd="sng" algn="ctr">
            <a:noFill/>
            <a:prstDash val="solid"/>
            <a:miter lim="800000"/>
          </a:ln>
        </p:spPr>
        <p:style>
          <a:lnRef idx="2">
            <a:schemeClr val="accent5"/>
          </a:lnRef>
          <a:fillRef idx="1">
            <a:schemeClr val="lt1"/>
          </a:fillRef>
          <a:effectRef idx="0">
            <a:schemeClr val="accent5"/>
          </a:effectRef>
          <a:fontRef idx="minor">
            <a:schemeClr val="dk1"/>
          </a:fontRef>
        </p:style>
        <p:txBody>
          <a:bodyPr vert="horz" lIns="91440" tIns="0" rIns="91440" bIns="0" rtlCol="0" anchor="ctr">
            <a:normAutofit/>
          </a:bodyPr>
          <a:lstStyle>
            <a:lvl1pPr algn="l" defTabSz="685800" rtl="0" eaLnBrk="1" latinLnBrk="0" hangingPunct="1">
              <a:lnSpc>
                <a:spcPct val="100000"/>
              </a:lnSpc>
              <a:spcBef>
                <a:spcPct val="0"/>
              </a:spcBef>
              <a:buNone/>
              <a:defRPr kumimoji="1" lang="ja-JP" sz="2700" kern="1200">
                <a:solidFill>
                  <a:schemeClr val="dk1"/>
                </a:solidFill>
                <a:latin typeface="Meiryo UI" panose="020B0604030504040204" pitchFamily="50" charset="-128"/>
                <a:ea typeface="Meiryo UI" panose="020B0604030504040204" pitchFamily="50" charset="-128"/>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2800" dirty="0"/>
              <a:t>取組の内容（女性活躍推進に向けた取組内容）</a:t>
            </a:r>
          </a:p>
        </p:txBody>
      </p:sp>
      <p:sp>
        <p:nvSpPr>
          <p:cNvPr id="24" name="コンテンツ プレースホルダー 2">
            <a:extLst>
              <a:ext uri="{FF2B5EF4-FFF2-40B4-BE49-F238E27FC236}">
                <a16:creationId xmlns:a16="http://schemas.microsoft.com/office/drawing/2014/main" id="{7DD3E740-623F-9A58-876D-B51BCB5E6242}"/>
              </a:ext>
            </a:extLst>
          </p:cNvPr>
          <p:cNvSpPr txBox="1">
            <a:spLocks/>
          </p:cNvSpPr>
          <p:nvPr/>
        </p:nvSpPr>
        <p:spPr>
          <a:xfrm>
            <a:off x="314245" y="788425"/>
            <a:ext cx="8515509" cy="492657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00000"/>
              </a:lnSpc>
              <a:buNone/>
            </a:pPr>
            <a:r>
              <a:rPr lang="ja-JP" altLang="en-US" sz="3200" dirty="0"/>
              <a:t>④事業推進部</a:t>
            </a:r>
            <a:endParaRPr lang="en-US" altLang="ja-JP" sz="3200" dirty="0"/>
          </a:p>
          <a:p>
            <a:pPr marL="0" indent="0">
              <a:lnSpc>
                <a:spcPct val="100000"/>
              </a:lnSpc>
              <a:buNone/>
            </a:pPr>
            <a:r>
              <a:rPr lang="ja-JP" altLang="en-US" sz="3200" dirty="0"/>
              <a:t>「事業推進部」という部署を新たに立ち上げ、担当スタッフが業務に専念できる環境を整えた。</a:t>
            </a:r>
            <a:endParaRPr lang="en-US" altLang="ja-JP" sz="3200" dirty="0"/>
          </a:p>
          <a:p>
            <a:pPr marL="0" indent="0">
              <a:lnSpc>
                <a:spcPct val="100000"/>
              </a:lnSpc>
              <a:buNone/>
            </a:pPr>
            <a:r>
              <a:rPr lang="ja-JP" altLang="en-US" sz="3200" dirty="0"/>
              <a:t>⑤トイレカー導入</a:t>
            </a:r>
            <a:endParaRPr lang="en-US" altLang="ja-JP" sz="3200" dirty="0"/>
          </a:p>
          <a:p>
            <a:pPr marL="0" indent="0">
              <a:lnSpc>
                <a:spcPct val="100000"/>
              </a:lnSpc>
              <a:buNone/>
            </a:pPr>
            <a:r>
              <a:rPr lang="ja-JP" altLang="en-US" sz="3200"/>
              <a:t>以前から現場</a:t>
            </a:r>
            <a:r>
              <a:rPr lang="ja-JP" altLang="en-US" sz="3200" dirty="0"/>
              <a:t>でのトイレへ</a:t>
            </a:r>
            <a:r>
              <a:rPr lang="ja-JP" altLang="en-US" sz="3200"/>
              <a:t>の不安の声があった</a:t>
            </a:r>
            <a:r>
              <a:rPr lang="ja-JP" altLang="en-US" sz="3200" dirty="0"/>
              <a:t>ことから、点検業務等の移動しながら行う作業時にも　国土交通省が提唱する快適トイレ</a:t>
            </a:r>
            <a:r>
              <a:rPr lang="en-US" altLang="ja-JP" sz="3200" dirty="0"/>
              <a:t>【</a:t>
            </a:r>
            <a:r>
              <a:rPr lang="ja-JP" altLang="en-US" sz="3200" dirty="0"/>
              <a:t>自走式仮設水洗トイレ</a:t>
            </a:r>
            <a:r>
              <a:rPr lang="en-US" altLang="ja-JP" sz="3200" dirty="0"/>
              <a:t>】</a:t>
            </a:r>
            <a:r>
              <a:rPr lang="ja-JP" altLang="en-US" sz="3200" dirty="0"/>
              <a:t>を導入した。　</a:t>
            </a:r>
          </a:p>
          <a:p>
            <a:pPr marL="0" indent="0">
              <a:lnSpc>
                <a:spcPct val="100000"/>
              </a:lnSpc>
              <a:buNone/>
            </a:pPr>
            <a:endParaRPr lang="en-US" altLang="ja-JP" sz="3200" dirty="0"/>
          </a:p>
        </p:txBody>
      </p:sp>
    </p:spTree>
    <p:extLst>
      <p:ext uri="{BB962C8B-B14F-4D97-AF65-F5344CB8AC3E}">
        <p14:creationId xmlns:p14="http://schemas.microsoft.com/office/powerpoint/2010/main" val="2952923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コンテンツ プレースホルダー 15">
            <a:extLst>
              <a:ext uri="{FF2B5EF4-FFF2-40B4-BE49-F238E27FC236}">
                <a16:creationId xmlns:a16="http://schemas.microsoft.com/office/drawing/2014/main" id="{ED09200D-A91D-7A17-6B7F-1A48A10BB9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94244" y="1752666"/>
            <a:ext cx="3840001" cy="2880000"/>
          </a:xfrm>
          <a:prstGeom prst="rect">
            <a:avLst/>
          </a:prstGeom>
        </p:spPr>
      </p:pic>
      <p:pic>
        <p:nvPicPr>
          <p:cNvPr id="20" name="図 19">
            <a:extLst>
              <a:ext uri="{FF2B5EF4-FFF2-40B4-BE49-F238E27FC236}">
                <a16:creationId xmlns:a16="http://schemas.microsoft.com/office/drawing/2014/main" id="{9D6CC862-C1AA-F7B7-F700-65B9EA267E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613470" y="1752666"/>
            <a:ext cx="3840001" cy="2880000"/>
          </a:xfrm>
          <a:prstGeom prst="rect">
            <a:avLst/>
          </a:prstGeom>
        </p:spPr>
      </p:pic>
      <p:sp>
        <p:nvSpPr>
          <p:cNvPr id="19" name="タイトル 1">
            <a:extLst>
              <a:ext uri="{FF2B5EF4-FFF2-40B4-BE49-F238E27FC236}">
                <a16:creationId xmlns:a16="http://schemas.microsoft.com/office/drawing/2014/main" id="{600010C3-3CBC-C867-DB0B-CB51A72F8A6F}"/>
              </a:ext>
            </a:extLst>
          </p:cNvPr>
          <p:cNvSpPr>
            <a:spLocks noGrp="1"/>
          </p:cNvSpPr>
          <p:nvPr>
            <p:ph type="title"/>
          </p:nvPr>
        </p:nvSpPr>
        <p:spPr>
          <a:xfrm>
            <a:off x="190500" y="173493"/>
            <a:ext cx="8763000" cy="768613"/>
          </a:xfrm>
          <a:noFill/>
          <a:ln>
            <a:noFill/>
          </a:ln>
        </p:spPr>
        <p:style>
          <a:lnRef idx="2">
            <a:schemeClr val="accent5"/>
          </a:lnRef>
          <a:fillRef idx="1">
            <a:schemeClr val="lt1"/>
          </a:fillRef>
          <a:effectRef idx="0">
            <a:schemeClr val="accent5"/>
          </a:effectRef>
          <a:fontRef idx="minor">
            <a:schemeClr val="dk1"/>
          </a:fontRef>
        </p:style>
        <p:txBody>
          <a:bodyPr>
            <a:normAutofit/>
          </a:bodyPr>
          <a:lstStyle/>
          <a:p>
            <a:pPr algn="ctr"/>
            <a:r>
              <a:rPr kumimoji="1" lang="ja-JP" altLang="en-US" sz="2800" b="0" dirty="0"/>
              <a:t>取組の</a:t>
            </a:r>
            <a:r>
              <a:rPr lang="ja-JP" altLang="en-US" sz="2800" b="0" dirty="0"/>
              <a:t>内容（女性活躍推進に向けた取組内容）</a:t>
            </a:r>
          </a:p>
        </p:txBody>
      </p:sp>
      <p:sp>
        <p:nvSpPr>
          <p:cNvPr id="21" name="テキスト ボックス 20">
            <a:extLst>
              <a:ext uri="{FF2B5EF4-FFF2-40B4-BE49-F238E27FC236}">
                <a16:creationId xmlns:a16="http://schemas.microsoft.com/office/drawing/2014/main" id="{1E9C631D-DCF6-EFF8-6C23-837AA9790A0A}"/>
              </a:ext>
            </a:extLst>
          </p:cNvPr>
          <p:cNvSpPr txBox="1"/>
          <p:nvPr/>
        </p:nvSpPr>
        <p:spPr>
          <a:xfrm>
            <a:off x="6973471" y="2563260"/>
            <a:ext cx="1980029" cy="954107"/>
          </a:xfrm>
          <a:prstGeom prst="rect">
            <a:avLst/>
          </a:prstGeom>
          <a:noFill/>
        </p:spPr>
        <p:txBody>
          <a:bodyPr wrap="none" rtlCol="0">
            <a:spAutoFit/>
          </a:bodyPr>
          <a:lstStyle/>
          <a:p>
            <a:pPr algn="ctr"/>
            <a:r>
              <a:rPr kumimoji="1" lang="ja-JP" altLang="en-US" sz="2800" dirty="0"/>
              <a:t>自走式仮設</a:t>
            </a:r>
            <a:endParaRPr kumimoji="1" lang="en-US" altLang="ja-JP" sz="2800" dirty="0"/>
          </a:p>
          <a:p>
            <a:pPr algn="ctr"/>
            <a:r>
              <a:rPr kumimoji="1" lang="ja-JP" altLang="en-US" sz="2800" dirty="0"/>
              <a:t>水洗トイレ</a:t>
            </a:r>
          </a:p>
        </p:txBody>
      </p:sp>
    </p:spTree>
    <p:extLst>
      <p:ext uri="{BB962C8B-B14F-4D97-AF65-F5344CB8AC3E}">
        <p14:creationId xmlns:p14="http://schemas.microsoft.com/office/powerpoint/2010/main" val="2498021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0500" y="173493"/>
            <a:ext cx="8763000" cy="768613"/>
          </a:xfrm>
          <a:noFill/>
          <a:ln>
            <a:noFill/>
          </a:ln>
        </p:spPr>
        <p:style>
          <a:lnRef idx="2">
            <a:schemeClr val="accent5"/>
          </a:lnRef>
          <a:fillRef idx="1">
            <a:schemeClr val="lt1"/>
          </a:fillRef>
          <a:effectRef idx="0">
            <a:schemeClr val="accent5"/>
          </a:effectRef>
          <a:fontRef idx="minor">
            <a:schemeClr val="dk1"/>
          </a:fontRef>
        </p:style>
        <p:txBody>
          <a:bodyPr>
            <a:normAutofit/>
          </a:bodyPr>
          <a:lstStyle/>
          <a:p>
            <a:pPr algn="ctr"/>
            <a:r>
              <a:rPr kumimoji="1" lang="ja-JP" altLang="en-US" sz="2800" b="0" dirty="0"/>
              <a:t>取組の成果と課題</a:t>
            </a:r>
            <a:endParaRPr lang="ja-JP" altLang="en-US" sz="2400" b="0" dirty="0"/>
          </a:p>
        </p:txBody>
      </p:sp>
      <p:sp>
        <p:nvSpPr>
          <p:cNvPr id="3" name="コンテンツ プレースホルダー 2"/>
          <p:cNvSpPr txBox="1">
            <a:spLocks/>
          </p:cNvSpPr>
          <p:nvPr/>
        </p:nvSpPr>
        <p:spPr>
          <a:xfrm>
            <a:off x="454693" y="739320"/>
            <a:ext cx="8234614" cy="4424352"/>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ja-JP" sz="3200" dirty="0"/>
              <a:t>【</a:t>
            </a:r>
            <a:r>
              <a:rPr lang="ja-JP" altLang="en-US" sz="3200" dirty="0"/>
              <a:t>成果</a:t>
            </a:r>
            <a:r>
              <a:rPr lang="en-US" altLang="ja-JP" sz="3200" dirty="0"/>
              <a:t>】</a:t>
            </a:r>
          </a:p>
          <a:p>
            <a:pPr marL="0" indent="0">
              <a:lnSpc>
                <a:spcPct val="100000"/>
              </a:lnSpc>
              <a:buFont typeface="Arial" panose="020B0604020202020204" pitchFamily="34" charset="0"/>
              <a:buNone/>
            </a:pPr>
            <a:r>
              <a:rPr lang="ja-JP" altLang="en-US" sz="3200" dirty="0"/>
              <a:t>①女性現場スタッフの積極採用　</a:t>
            </a:r>
            <a:endParaRPr lang="en-US" altLang="ja-JP" sz="3200" dirty="0"/>
          </a:p>
          <a:p>
            <a:pPr marL="0" indent="0">
              <a:lnSpc>
                <a:spcPct val="100000"/>
              </a:lnSpc>
              <a:buFont typeface="Arial" panose="020B0604020202020204" pitchFamily="34" charset="0"/>
              <a:buNone/>
            </a:pPr>
            <a:r>
              <a:rPr lang="ja-JP" altLang="en-US" sz="3200" dirty="0"/>
              <a:t>・会社説明会で女性技術者目線で説明することで女性求職者にも興味を持ってもらうことができ、会社見学を経て採用することができた。</a:t>
            </a:r>
            <a:endParaRPr lang="en-US" altLang="ja-JP" sz="3200" dirty="0"/>
          </a:p>
          <a:p>
            <a:pPr marL="0" indent="0">
              <a:lnSpc>
                <a:spcPct val="100000"/>
              </a:lnSpc>
              <a:buFont typeface="Arial" panose="020B0604020202020204" pitchFamily="34" charset="0"/>
              <a:buNone/>
            </a:pPr>
            <a:endParaRPr lang="en-US" altLang="ja-JP" sz="3200" dirty="0"/>
          </a:p>
        </p:txBody>
      </p:sp>
    </p:spTree>
    <p:extLst>
      <p:ext uri="{BB962C8B-B14F-4D97-AF65-F5344CB8AC3E}">
        <p14:creationId xmlns:p14="http://schemas.microsoft.com/office/powerpoint/2010/main" val="179214386"/>
      </p:ext>
    </p:extLst>
  </p:cSld>
  <p:clrMapOvr>
    <a:masterClrMapping/>
  </p:clrMapOvr>
</p:sld>
</file>

<file path=ppt/theme/theme1.xml><?xml version="1.0" encoding="utf-8"?>
<a:theme xmlns:a="http://schemas.openxmlformats.org/drawingml/2006/main" name="Office テーマ">
  <a:themeElements>
    <a:clrScheme name="ユーザー定義 2">
      <a:dk1>
        <a:sysClr val="windowText" lastClr="000000"/>
      </a:dk1>
      <a:lt1>
        <a:sysClr val="window" lastClr="FFFFFF"/>
      </a:lt1>
      <a:dk2>
        <a:srgbClr val="454551"/>
      </a:dk2>
      <a:lt2>
        <a:srgbClr val="D8D9DC"/>
      </a:lt2>
      <a:accent1>
        <a:srgbClr val="F3ABD3"/>
      </a:accent1>
      <a:accent2>
        <a:srgbClr val="FFFF99"/>
      </a:accent2>
      <a:accent3>
        <a:srgbClr val="DBEDF8"/>
      </a:accent3>
      <a:accent4>
        <a:srgbClr val="90ACF0"/>
      </a:accent4>
      <a:accent5>
        <a:srgbClr val="8971E1"/>
      </a:accent5>
      <a:accent6>
        <a:srgbClr val="FFC000"/>
      </a:accent6>
      <a:hlink>
        <a:srgbClr val="E2F3CC"/>
      </a:hlink>
      <a:folHlink>
        <a:srgbClr val="8C8C8C"/>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1651</TotalTime>
  <Words>1072</Words>
  <Application>Microsoft Office PowerPoint</Application>
  <PresentationFormat>画面に合わせる (16:10)</PresentationFormat>
  <Paragraphs>100</Paragraphs>
  <Slides>17</Slides>
  <Notes>17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17</vt:i4>
      </vt:variant>
    </vt:vector>
  </HeadingPairs>
  <TitlesOfParts>
    <vt:vector size="24" baseType="lpstr">
      <vt:lpstr>Meiryo UI</vt:lpstr>
      <vt:lpstr>游ゴシック</vt:lpstr>
      <vt:lpstr>游ゴシック Light</vt:lpstr>
      <vt:lpstr>Arial</vt:lpstr>
      <vt:lpstr>Calibri</vt:lpstr>
      <vt:lpstr>Calibri Light</vt:lpstr>
      <vt:lpstr>Office テーマ</vt:lpstr>
      <vt:lpstr>PowerPoint プレゼンテーション</vt:lpstr>
      <vt:lpstr>取組の内容（女性活躍推進に向けた取組内容）</vt:lpstr>
      <vt:lpstr>PowerPoint プレゼンテーション</vt:lpstr>
      <vt:lpstr>取組の内容（女性活躍推進に向けた取組内容）</vt:lpstr>
      <vt:lpstr>取組の内容（女性活躍推進に向けた取組内容）</vt:lpstr>
      <vt:lpstr>取組の内容（女性活躍推進に向けた取組内容）</vt:lpstr>
      <vt:lpstr>PowerPoint プレゼンテーション</vt:lpstr>
      <vt:lpstr>取組の内容（女性活躍推進に向けた取組内容）</vt:lpstr>
      <vt:lpstr>取組の成果と課題</vt:lpstr>
      <vt:lpstr>取組の成果と課題</vt:lpstr>
      <vt:lpstr>取組の成果と課題</vt:lpstr>
      <vt:lpstr>取組の成果と課題</vt:lpstr>
      <vt:lpstr>取組の成果と課題</vt:lpstr>
      <vt:lpstr>PowerPoint プレゼンテーション</vt:lpstr>
      <vt:lpstr>取組の成果と課題</vt:lpstr>
      <vt:lpstr>PowerPoint プレゼンテーション</vt:lpstr>
      <vt:lpstr>ご清聴ありがとうございました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平野朋子</dc:creator>
  <cp:lastModifiedBy>佐藤幸</cp:lastModifiedBy>
  <cp:revision>52</cp:revision>
  <cp:lastPrinted>2024-09-18T01:53:53Z</cp:lastPrinted>
  <dcterms:created xsi:type="dcterms:W3CDTF">2024-07-25T05:28:55Z</dcterms:created>
  <dcterms:modified xsi:type="dcterms:W3CDTF">2024-09-18T01:55:23Z</dcterms:modified>
</cp:coreProperties>
</file>