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20" y="9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4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6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6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26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05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2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97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28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4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7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2CDE-619E-4283-98D8-7F51BFFB0236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4B9A-7AE3-4006-B518-5B098318E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32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526" y="683568"/>
            <a:ext cx="5976664" cy="646331"/>
          </a:xfrm>
          <a:prstGeom prst="rect">
            <a:avLst/>
          </a:prstGeom>
          <a:solidFill>
            <a:srgbClr val="FFFFCC">
              <a:alpha val="61961"/>
            </a:srgbClr>
          </a:solidFill>
          <a:ln w="28575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b="1" dirty="0" smtClean="0"/>
              <a:t>テーマ</a:t>
            </a:r>
            <a:r>
              <a:rPr lang="ja-JP" altLang="ja-JP" dirty="0" smtClean="0"/>
              <a:t>：欧米圏からの観光客に、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  </a:t>
            </a:r>
            <a:r>
              <a:rPr lang="ja-JP" altLang="ja-JP" dirty="0" smtClean="0"/>
              <a:t>感染症予防の対策に取り組んでもらう方法を考える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349" y="2123728"/>
            <a:ext cx="6611019" cy="4647426"/>
          </a:xfrm>
          <a:prstGeom prst="rect">
            <a:avLst/>
          </a:prstGeom>
          <a:solidFill>
            <a:srgbClr val="FFFFCC">
              <a:alpha val="85098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ja-JP" dirty="0" smtClean="0"/>
              <a:t>ポイント１：手洗い場にタオルが無いと、手を洗わない可能性が！</a:t>
            </a:r>
            <a:br>
              <a:rPr lang="ja-JP" altLang="ja-JP" dirty="0" smtClean="0"/>
            </a:br>
            <a:r>
              <a:rPr lang="ja-JP" altLang="ja-JP" sz="1400" dirty="0" smtClean="0"/>
              <a:t>　　</a:t>
            </a:r>
            <a:r>
              <a:rPr lang="en-US" altLang="ja-JP" sz="1400" dirty="0" smtClean="0"/>
              <a:t>      </a:t>
            </a:r>
            <a:r>
              <a:rPr lang="ja-JP" altLang="en-US" sz="1400" dirty="0" smtClean="0"/>
              <a:t>　　　　</a:t>
            </a:r>
            <a:r>
              <a:rPr lang="en-US" altLang="ja-JP" sz="1400" dirty="0" smtClean="0"/>
              <a:t>  </a:t>
            </a:r>
            <a:r>
              <a:rPr lang="ja-JP" altLang="ja-JP" sz="1400" dirty="0" smtClean="0"/>
              <a:t>・　使い捨てペーパータオル等を設置する</a:t>
            </a:r>
            <a:br>
              <a:rPr lang="ja-JP" altLang="ja-JP" sz="1400" dirty="0" smtClean="0"/>
            </a:br>
            <a:r>
              <a:rPr lang="ja-JP" altLang="ja-JP" sz="1400" dirty="0" smtClean="0"/>
              <a:t>　　　</a:t>
            </a:r>
            <a:r>
              <a:rPr lang="en-US" altLang="ja-JP" sz="1400" dirty="0" smtClean="0"/>
              <a:t>  </a:t>
            </a:r>
            <a:r>
              <a:rPr lang="ja-JP" altLang="en-US" sz="1400" dirty="0" smtClean="0"/>
              <a:t>　　　　</a:t>
            </a:r>
            <a:r>
              <a:rPr lang="ja-JP" altLang="ja-JP" sz="1400" dirty="0" smtClean="0"/>
              <a:t>　・　消毒液は世界共通で使うが、多言語標記があると使いすい</a:t>
            </a:r>
            <a:br>
              <a:rPr lang="ja-JP" altLang="ja-JP" sz="1400" dirty="0" smtClean="0"/>
            </a:br>
            <a:r>
              <a:rPr lang="en-US" altLang="ja-JP" dirty="0" smtClean="0"/>
              <a:t> 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ja-JP" altLang="ja-JP" dirty="0" smtClean="0"/>
              <a:t>ポイント２：もともとマスクをつける文化が無いため、着けてくれない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</a:t>
            </a:r>
            <a:r>
              <a:rPr lang="ja-JP" altLang="ja-JP" dirty="0" smtClean="0"/>
              <a:t>人が</a:t>
            </a:r>
            <a:r>
              <a:rPr lang="ja-JP" altLang="en-US" dirty="0" smtClean="0"/>
              <a:t>多数来客する</a:t>
            </a:r>
            <a:r>
              <a:rPr lang="ja-JP" altLang="ja-JP" dirty="0" smtClean="0"/>
              <a:t>可能性がある。</a:t>
            </a:r>
            <a:br>
              <a:rPr lang="ja-JP" altLang="ja-JP" dirty="0" smtClean="0"/>
            </a:br>
            <a:r>
              <a:rPr lang="ja-JP" altLang="ja-JP" dirty="0" smtClean="0"/>
              <a:t>　　　　　</a:t>
            </a:r>
            <a:r>
              <a:rPr lang="ja-JP" altLang="ja-JP" sz="1400" dirty="0" smtClean="0"/>
              <a:t>・　事前にそういったケースの対応を考えておくこと</a:t>
            </a:r>
            <a:br>
              <a:rPr lang="ja-JP" altLang="ja-JP" sz="1400" dirty="0" smtClean="0"/>
            </a:br>
            <a:r>
              <a:rPr lang="ja-JP" altLang="ja-JP" sz="1400" dirty="0" smtClean="0"/>
              <a:t>　　　　　　</a:t>
            </a:r>
            <a:r>
              <a:rPr lang="ja-JP" altLang="en-US" sz="1400" dirty="0" smtClean="0"/>
              <a:t>　　</a:t>
            </a:r>
            <a:r>
              <a:rPr lang="ja-JP" altLang="ja-JP" sz="1400" dirty="0" smtClean="0"/>
              <a:t>（マスクを無料配布、透明なビニールシートの設置等）</a:t>
            </a:r>
            <a:br>
              <a:rPr lang="ja-JP" altLang="ja-JP" sz="1400" dirty="0" smtClean="0"/>
            </a:br>
            <a:r>
              <a:rPr lang="ja-JP" altLang="ja-JP" sz="1400" dirty="0" smtClean="0"/>
              <a:t>　　　　　（</a:t>
            </a:r>
            <a:r>
              <a:rPr lang="en-US" altLang="ja-JP" sz="1400" dirty="0" smtClean="0"/>
              <a:t>+</a:t>
            </a:r>
            <a:r>
              <a:rPr lang="ja-JP" altLang="ja-JP" sz="1400" dirty="0" smtClean="0"/>
              <a:t>α）食事等で一時的にマスクを外す場合の、マスクケースを設置している施設</a:t>
            </a:r>
            <a:r>
              <a:rPr lang="ja-JP" altLang="en-US" sz="1400" dirty="0" smtClean="0"/>
              <a:t>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</a:t>
            </a:r>
            <a:r>
              <a:rPr lang="ja-JP" altLang="ja-JP" sz="1400" dirty="0" smtClean="0"/>
              <a:t>もあり。</a:t>
            </a:r>
            <a:br>
              <a:rPr lang="ja-JP" altLang="ja-JP" sz="1400" dirty="0" smtClean="0"/>
            </a:br>
            <a:r>
              <a:rPr lang="en-US" altLang="ja-JP" dirty="0" smtClean="0"/>
              <a:t> 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ja-JP" altLang="ja-JP" dirty="0" smtClean="0"/>
              <a:t>ポイント３</a:t>
            </a:r>
            <a:r>
              <a:rPr lang="ja-JP" altLang="ja-JP" smtClean="0"/>
              <a:t>：</a:t>
            </a:r>
            <a:r>
              <a:rPr lang="ja-JP" altLang="ja-JP" smtClean="0"/>
              <a:t>英語</a:t>
            </a:r>
            <a:r>
              <a:rPr lang="ja-JP" altLang="en-US" smtClean="0"/>
              <a:t>表記する</a:t>
            </a:r>
            <a:r>
              <a:rPr lang="ja-JP" altLang="ja-JP" smtClean="0"/>
              <a:t>際</a:t>
            </a:r>
            <a:r>
              <a:rPr lang="ja-JP" altLang="ja-JP" dirty="0" smtClean="0"/>
              <a:t>のヒント</a:t>
            </a:r>
            <a:br>
              <a:rPr lang="ja-JP" altLang="ja-JP" dirty="0" smtClean="0"/>
            </a:br>
            <a:r>
              <a:rPr lang="ja-JP" altLang="ja-JP" dirty="0" smtClean="0"/>
              <a:t>　　　　</a:t>
            </a:r>
            <a:r>
              <a:rPr lang="ja-JP" altLang="en-US" dirty="0" smtClean="0"/>
              <a:t>　　</a:t>
            </a:r>
            <a:r>
              <a:rPr lang="ja-JP" altLang="ja-JP" dirty="0" smtClean="0"/>
              <a:t>　</a:t>
            </a:r>
            <a:r>
              <a:rPr lang="ja-JP" altLang="ja-JP" sz="1400" dirty="0" smtClean="0"/>
              <a:t>・岩手県の国際交流協会の多言語ポスターを参考にする</a:t>
            </a:r>
            <a:br>
              <a:rPr lang="ja-JP" altLang="ja-JP" sz="1400" dirty="0" smtClean="0"/>
            </a:br>
            <a:r>
              <a:rPr lang="ja-JP" altLang="ja-JP" sz="1400" dirty="0" smtClean="0"/>
              <a:t>　　　　　</a:t>
            </a:r>
            <a:r>
              <a:rPr lang="ja-JP" altLang="en-US" sz="1400" dirty="0" smtClean="0"/>
              <a:t>　　　　</a:t>
            </a:r>
            <a:r>
              <a:rPr lang="ja-JP" altLang="ja-JP" sz="1400" dirty="0" smtClean="0"/>
              <a:t>・厚生労働省の咳エチケットの説明等を参考にする</a:t>
            </a:r>
            <a:br>
              <a:rPr lang="ja-JP" altLang="ja-JP" sz="1400" dirty="0" smtClean="0"/>
            </a:br>
            <a:r>
              <a:rPr lang="ja-JP" altLang="ja-JP" sz="1400" dirty="0" smtClean="0"/>
              <a:t>　　　　　</a:t>
            </a:r>
            <a:r>
              <a:rPr lang="ja-JP" altLang="en-US" sz="1400" dirty="0" smtClean="0"/>
              <a:t>　　　　</a:t>
            </a:r>
            <a:r>
              <a:rPr lang="ja-JP" altLang="ja-JP" sz="1400" dirty="0" smtClean="0"/>
              <a:t>※　</a:t>
            </a:r>
            <a:r>
              <a:rPr lang="en-US" altLang="ja-JP" sz="1400" dirty="0" smtClean="0"/>
              <a:t>URL</a:t>
            </a:r>
            <a:r>
              <a:rPr lang="ja-JP" altLang="ja-JP" sz="1400" dirty="0" smtClean="0"/>
              <a:t>は動画説明ページにあり</a:t>
            </a:r>
            <a:br>
              <a:rPr lang="ja-JP" altLang="ja-JP" sz="1400" dirty="0" smtClean="0"/>
            </a:br>
            <a:r>
              <a:rPr lang="en-US" altLang="ja-JP" dirty="0" smtClean="0"/>
              <a:t> 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ja-JP" altLang="ja-JP" dirty="0" smtClean="0"/>
              <a:t>ポイント４：それでも解決しない・いろいろな悩みが出てきた…</a:t>
            </a:r>
            <a:br>
              <a:rPr lang="ja-JP" altLang="ja-JP" dirty="0" smtClean="0"/>
            </a:br>
            <a:r>
              <a:rPr lang="ja-JP" altLang="ja-JP" dirty="0" smtClean="0"/>
              <a:t>　　　　　</a:t>
            </a:r>
            <a:r>
              <a:rPr lang="ja-JP" altLang="en-US" dirty="0" smtClean="0"/>
              <a:t>　</a:t>
            </a:r>
            <a:r>
              <a:rPr lang="ja-JP" altLang="ja-JP" dirty="0" smtClean="0"/>
              <a:t>　</a:t>
            </a:r>
            <a:r>
              <a:rPr lang="ja-JP" altLang="ja-JP" sz="1400" b="1" dirty="0" smtClean="0"/>
              <a:t>個別講座の受講をお待ちしております！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4054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SS18110681</dc:creator>
  <cp:lastModifiedBy>SS18110681</cp:lastModifiedBy>
  <cp:revision>2</cp:revision>
  <dcterms:created xsi:type="dcterms:W3CDTF">2020-09-10T01:54:22Z</dcterms:created>
  <dcterms:modified xsi:type="dcterms:W3CDTF">2020-09-10T05:27:13Z</dcterms:modified>
</cp:coreProperties>
</file>