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3928" r:id="rId2"/>
  </p:sldMasterIdLst>
  <p:notesMasterIdLst>
    <p:notesMasterId r:id="rId28"/>
  </p:notesMasterIdLst>
  <p:handoutMasterIdLst>
    <p:handoutMasterId r:id="rId29"/>
  </p:handoutMasterIdLst>
  <p:sldIdLst>
    <p:sldId id="256" r:id="rId3"/>
    <p:sldId id="292" r:id="rId4"/>
    <p:sldId id="289" r:id="rId5"/>
    <p:sldId id="257" r:id="rId6"/>
    <p:sldId id="268" r:id="rId7"/>
    <p:sldId id="259" r:id="rId8"/>
    <p:sldId id="260" r:id="rId9"/>
    <p:sldId id="267" r:id="rId10"/>
    <p:sldId id="291" r:id="rId11"/>
    <p:sldId id="263" r:id="rId12"/>
    <p:sldId id="272" r:id="rId13"/>
    <p:sldId id="269" r:id="rId14"/>
    <p:sldId id="286" r:id="rId15"/>
    <p:sldId id="270" r:id="rId16"/>
    <p:sldId id="271" r:id="rId17"/>
    <p:sldId id="284" r:id="rId18"/>
    <p:sldId id="280" r:id="rId19"/>
    <p:sldId id="290" r:id="rId20"/>
    <p:sldId id="274" r:id="rId21"/>
    <p:sldId id="281" r:id="rId22"/>
    <p:sldId id="262" r:id="rId23"/>
    <p:sldId id="265" r:id="rId24"/>
    <p:sldId id="285" r:id="rId25"/>
    <p:sldId id="293" r:id="rId26"/>
    <p:sldId id="287" r:id="rId2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p:scale>
          <a:sx n="83" d="100"/>
          <a:sy n="83" d="100"/>
        </p:scale>
        <p:origin x="-90" y="-180"/>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860" cy="513284"/>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784" y="0"/>
            <a:ext cx="3076860" cy="513284"/>
          </a:xfrm>
          <a:prstGeom prst="rect">
            <a:avLst/>
          </a:prstGeom>
        </p:spPr>
        <p:txBody>
          <a:bodyPr vert="horz" lIns="94650" tIns="47325" rIns="94650" bIns="47325" rtlCol="0"/>
          <a:lstStyle>
            <a:lvl1pPr algn="r">
              <a:defRPr sz="1200"/>
            </a:lvl1pPr>
          </a:lstStyle>
          <a:p>
            <a:fld id="{41FC00FA-BC23-47EE-943E-E8E03CC6513F}" type="datetimeFigureOut">
              <a:rPr kumimoji="1" lang="ja-JP" altLang="en-US" smtClean="0"/>
              <a:t>2016/11/22</a:t>
            </a:fld>
            <a:endParaRPr kumimoji="1" lang="ja-JP" altLang="en-US"/>
          </a:p>
        </p:txBody>
      </p:sp>
      <p:sp>
        <p:nvSpPr>
          <p:cNvPr id="4" name="フッター プレースホルダー 3"/>
          <p:cNvSpPr>
            <a:spLocks noGrp="1"/>
          </p:cNvSpPr>
          <p:nvPr>
            <p:ph type="ftr" sz="quarter" idx="2"/>
          </p:nvPr>
        </p:nvSpPr>
        <p:spPr>
          <a:xfrm>
            <a:off x="0" y="9721330"/>
            <a:ext cx="3076860" cy="513284"/>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784" y="9721330"/>
            <a:ext cx="3076860" cy="513284"/>
          </a:xfrm>
          <a:prstGeom prst="rect">
            <a:avLst/>
          </a:prstGeom>
        </p:spPr>
        <p:txBody>
          <a:bodyPr vert="horz" lIns="94650" tIns="47325" rIns="94650" bIns="47325" rtlCol="0" anchor="b"/>
          <a:lstStyle>
            <a:lvl1pPr algn="r">
              <a:defRPr sz="1200"/>
            </a:lvl1pPr>
          </a:lstStyle>
          <a:p>
            <a:fld id="{5368CD7D-37E7-4AEB-9CF5-E4C762BBC41E}" type="slidenum">
              <a:rPr kumimoji="1" lang="ja-JP" altLang="en-US" smtClean="0"/>
              <a:t>‹#›</a:t>
            </a:fld>
            <a:endParaRPr kumimoji="1" lang="ja-JP" altLang="en-US"/>
          </a:p>
        </p:txBody>
      </p:sp>
    </p:spTree>
    <p:extLst>
      <p:ext uri="{BB962C8B-B14F-4D97-AF65-F5344CB8AC3E}">
        <p14:creationId xmlns:p14="http://schemas.microsoft.com/office/powerpoint/2010/main" val="492586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F0BC596D-6140-42E4-9B3E-1A35FCB75C28}" type="datetimeFigureOut">
              <a:rPr kumimoji="1" lang="ja-JP" altLang="en-US" smtClean="0"/>
              <a:t>2016/11/22</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8CFB304B-51B4-4E54-90D5-340086976C12}" type="slidenum">
              <a:rPr kumimoji="1" lang="ja-JP" altLang="en-US" smtClean="0"/>
              <a:t>‹#›</a:t>
            </a:fld>
            <a:endParaRPr kumimoji="1" lang="ja-JP" altLang="en-US"/>
          </a:p>
        </p:txBody>
      </p:sp>
    </p:spTree>
    <p:extLst>
      <p:ext uri="{BB962C8B-B14F-4D97-AF65-F5344CB8AC3E}">
        <p14:creationId xmlns:p14="http://schemas.microsoft.com/office/powerpoint/2010/main" val="27727860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タイトルスライド" type="title" preserve="1">
  <p:cSld name="タイトルスライド">
    <p:spTree>
      <p:nvGrpSpPr>
        <p:cNvPr id="1" name=""/>
        <p:cNvGrpSpPr/>
        <p:nvPr/>
      </p:nvGrpSpPr>
      <p:grpSpPr>
        <a:xfrm>
          <a:off x="0" y="0"/>
          <a:ext cx="0" cy="0"/>
          <a:chOff x="0" y="0"/>
          <a:chExt cx="0" cy="0"/>
        </a:xfrm>
      </p:grpSpPr>
      <p:grpSp>
        <p:nvGrpSpPr>
          <p:cNvPr id="7" name="グループ 32"/>
          <p:cNvGrpSpPr/>
          <p:nvPr/>
        </p:nvGrpSpPr>
        <p:grpSpPr>
          <a:xfrm>
            <a:off x="500024" y="4137021"/>
            <a:ext cx="8643976" cy="2555234"/>
            <a:chOff x="500024" y="4137021"/>
            <a:chExt cx="8643976" cy="2555234"/>
          </a:xfrm>
        </p:grpSpPr>
        <p:sp>
          <p:nvSpPr>
            <p:cNvPr id="11" name="Freeform 5"/>
            <p:cNvSpPr/>
            <p:nvPr/>
          </p:nvSpPr>
          <p:spPr>
            <a:xfrm>
              <a:off x="2208042" y="4143150"/>
              <a:ext cx="6935958" cy="2410050"/>
            </a:xfrm>
            <a:custGeom>
              <a:avLst/>
              <a:gdLst/>
              <a:ahLst/>
              <a:cxnLst>
                <a:cxn ang="0">
                  <a:pos x="2756" y="8"/>
                </a:cxn>
                <a:cxn ang="0">
                  <a:pos x="2212" y="48"/>
                </a:cxn>
                <a:cxn ang="0">
                  <a:pos x="1574" y="118"/>
                </a:cxn>
                <a:cxn ang="0">
                  <a:pos x="1172" y="176"/>
                </a:cxn>
                <a:cxn ang="0">
                  <a:pos x="786" y="248"/>
                </a:cxn>
                <a:cxn ang="0">
                  <a:pos x="450" y="334"/>
                </a:cxn>
                <a:cxn ang="0">
                  <a:pos x="266" y="402"/>
                </a:cxn>
                <a:cxn ang="0">
                  <a:pos x="154" y="456"/>
                </a:cxn>
                <a:cxn ang="0">
                  <a:pos x="72" y="516"/>
                </a:cxn>
                <a:cxn ang="0">
                  <a:pos x="18" y="580"/>
                </a:cxn>
                <a:cxn ang="0">
                  <a:pos x="0" y="648"/>
                </a:cxn>
                <a:cxn ang="0">
                  <a:pos x="8" y="704"/>
                </a:cxn>
                <a:cxn ang="0">
                  <a:pos x="50" y="784"/>
                </a:cxn>
                <a:cxn ang="0">
                  <a:pos x="126" y="856"/>
                </a:cxn>
                <a:cxn ang="0">
                  <a:pos x="232" y="922"/>
                </a:cxn>
                <a:cxn ang="0">
                  <a:pos x="368" y="984"/>
                </a:cxn>
                <a:cxn ang="0">
                  <a:pos x="528" y="1038"/>
                </a:cxn>
                <a:cxn ang="0">
                  <a:pos x="712" y="1088"/>
                </a:cxn>
                <a:cxn ang="0">
                  <a:pos x="1136" y="1168"/>
                </a:cxn>
                <a:cxn ang="0">
                  <a:pos x="1620" y="1228"/>
                </a:cxn>
                <a:cxn ang="0">
                  <a:pos x="2144" y="1270"/>
                </a:cxn>
                <a:cxn ang="0">
                  <a:pos x="2684" y="1290"/>
                </a:cxn>
                <a:cxn ang="0">
                  <a:pos x="3222" y="1294"/>
                </a:cxn>
                <a:cxn ang="0">
                  <a:pos x="3734" y="1282"/>
                </a:cxn>
                <a:cxn ang="0">
                  <a:pos x="4202" y="1252"/>
                </a:cxn>
                <a:cxn ang="0">
                  <a:pos x="4180" y="1238"/>
                </a:cxn>
                <a:cxn ang="0">
                  <a:pos x="3458" y="1216"/>
                </a:cxn>
                <a:cxn ang="0">
                  <a:pos x="2792" y="1180"/>
                </a:cxn>
                <a:cxn ang="0">
                  <a:pos x="2258" y="1136"/>
                </a:cxn>
                <a:cxn ang="0">
                  <a:pos x="1736" y="1078"/>
                </a:cxn>
                <a:cxn ang="0">
                  <a:pos x="1264" y="998"/>
                </a:cxn>
                <a:cxn ang="0">
                  <a:pos x="1058" y="950"/>
                </a:cxn>
                <a:cxn ang="0">
                  <a:pos x="880" y="896"/>
                </a:cxn>
                <a:cxn ang="0">
                  <a:pos x="734" y="836"/>
                </a:cxn>
                <a:cxn ang="0">
                  <a:pos x="622" y="770"/>
                </a:cxn>
                <a:cxn ang="0">
                  <a:pos x="552" y="696"/>
                </a:cxn>
                <a:cxn ang="0">
                  <a:pos x="534" y="658"/>
                </a:cxn>
                <a:cxn ang="0">
                  <a:pos x="528" y="616"/>
                </a:cxn>
                <a:cxn ang="0">
                  <a:pos x="532" y="578"/>
                </a:cxn>
                <a:cxn ang="0">
                  <a:pos x="552" y="526"/>
                </a:cxn>
                <a:cxn ang="0">
                  <a:pos x="590" y="476"/>
                </a:cxn>
                <a:cxn ang="0">
                  <a:pos x="642" y="432"/>
                </a:cxn>
                <a:cxn ang="0">
                  <a:pos x="762" y="366"/>
                </a:cxn>
                <a:cxn ang="0">
                  <a:pos x="950" y="298"/>
                </a:cxn>
                <a:cxn ang="0">
                  <a:pos x="1178" y="242"/>
                </a:cxn>
                <a:cxn ang="0">
                  <a:pos x="1528" y="180"/>
                </a:cxn>
                <a:cxn ang="0">
                  <a:pos x="2110" y="102"/>
                </a:cxn>
                <a:cxn ang="0">
                  <a:pos x="2880" y="0"/>
                </a:cxn>
              </a:cxnLst>
              <a:rect l="0" t="0" r="r" b="b"/>
              <a:pathLst>
                <a:path w="4344" h="1294">
                  <a:moveTo>
                    <a:pt x="2880" y="0"/>
                  </a:moveTo>
                  <a:lnTo>
                    <a:pt x="2880" y="0"/>
                  </a:lnTo>
                  <a:lnTo>
                    <a:pt x="2756" y="8"/>
                  </a:lnTo>
                  <a:lnTo>
                    <a:pt x="2614" y="16"/>
                  </a:lnTo>
                  <a:lnTo>
                    <a:pt x="2430" y="30"/>
                  </a:lnTo>
                  <a:lnTo>
                    <a:pt x="2212" y="48"/>
                  </a:lnTo>
                  <a:lnTo>
                    <a:pt x="1968" y="72"/>
                  </a:lnTo>
                  <a:lnTo>
                    <a:pt x="1708" y="100"/>
                  </a:lnTo>
                  <a:lnTo>
                    <a:pt x="1574" y="118"/>
                  </a:lnTo>
                  <a:lnTo>
                    <a:pt x="1440" y="134"/>
                  </a:lnTo>
                  <a:lnTo>
                    <a:pt x="1306" y="154"/>
                  </a:lnTo>
                  <a:lnTo>
                    <a:pt x="1172" y="176"/>
                  </a:lnTo>
                  <a:lnTo>
                    <a:pt x="1040" y="198"/>
                  </a:lnTo>
                  <a:lnTo>
                    <a:pt x="912" y="222"/>
                  </a:lnTo>
                  <a:lnTo>
                    <a:pt x="786" y="248"/>
                  </a:lnTo>
                  <a:lnTo>
                    <a:pt x="668" y="274"/>
                  </a:lnTo>
                  <a:lnTo>
                    <a:pt x="556" y="304"/>
                  </a:lnTo>
                  <a:lnTo>
                    <a:pt x="450" y="334"/>
                  </a:lnTo>
                  <a:lnTo>
                    <a:pt x="354" y="366"/>
                  </a:lnTo>
                  <a:lnTo>
                    <a:pt x="308" y="384"/>
                  </a:lnTo>
                  <a:lnTo>
                    <a:pt x="266" y="402"/>
                  </a:lnTo>
                  <a:lnTo>
                    <a:pt x="226" y="418"/>
                  </a:lnTo>
                  <a:lnTo>
                    <a:pt x="188" y="438"/>
                  </a:lnTo>
                  <a:lnTo>
                    <a:pt x="154" y="456"/>
                  </a:lnTo>
                  <a:lnTo>
                    <a:pt x="124" y="476"/>
                  </a:lnTo>
                  <a:lnTo>
                    <a:pt x="96" y="496"/>
                  </a:lnTo>
                  <a:lnTo>
                    <a:pt x="72" y="516"/>
                  </a:lnTo>
                  <a:lnTo>
                    <a:pt x="50" y="536"/>
                  </a:lnTo>
                  <a:lnTo>
                    <a:pt x="32" y="558"/>
                  </a:lnTo>
                  <a:lnTo>
                    <a:pt x="18" y="580"/>
                  </a:lnTo>
                  <a:lnTo>
                    <a:pt x="8" y="602"/>
                  </a:lnTo>
                  <a:lnTo>
                    <a:pt x="2" y="624"/>
                  </a:lnTo>
                  <a:lnTo>
                    <a:pt x="0" y="648"/>
                  </a:lnTo>
                  <a:lnTo>
                    <a:pt x="0" y="648"/>
                  </a:lnTo>
                  <a:lnTo>
                    <a:pt x="2" y="676"/>
                  </a:lnTo>
                  <a:lnTo>
                    <a:pt x="8" y="704"/>
                  </a:lnTo>
                  <a:lnTo>
                    <a:pt x="18" y="732"/>
                  </a:lnTo>
                  <a:lnTo>
                    <a:pt x="32" y="758"/>
                  </a:lnTo>
                  <a:lnTo>
                    <a:pt x="50" y="784"/>
                  </a:lnTo>
                  <a:lnTo>
                    <a:pt x="72" y="808"/>
                  </a:lnTo>
                  <a:lnTo>
                    <a:pt x="98" y="832"/>
                  </a:lnTo>
                  <a:lnTo>
                    <a:pt x="126" y="856"/>
                  </a:lnTo>
                  <a:lnTo>
                    <a:pt x="158" y="880"/>
                  </a:lnTo>
                  <a:lnTo>
                    <a:pt x="194" y="902"/>
                  </a:lnTo>
                  <a:lnTo>
                    <a:pt x="232" y="922"/>
                  </a:lnTo>
                  <a:lnTo>
                    <a:pt x="274" y="944"/>
                  </a:lnTo>
                  <a:lnTo>
                    <a:pt x="320" y="964"/>
                  </a:lnTo>
                  <a:lnTo>
                    <a:pt x="368" y="984"/>
                  </a:lnTo>
                  <a:lnTo>
                    <a:pt x="418" y="1002"/>
                  </a:lnTo>
                  <a:lnTo>
                    <a:pt x="472" y="1020"/>
                  </a:lnTo>
                  <a:lnTo>
                    <a:pt x="528" y="1038"/>
                  </a:lnTo>
                  <a:lnTo>
                    <a:pt x="586" y="1056"/>
                  </a:lnTo>
                  <a:lnTo>
                    <a:pt x="648" y="1072"/>
                  </a:lnTo>
                  <a:lnTo>
                    <a:pt x="712" y="1088"/>
                  </a:lnTo>
                  <a:lnTo>
                    <a:pt x="844" y="1116"/>
                  </a:lnTo>
                  <a:lnTo>
                    <a:pt x="986" y="1144"/>
                  </a:lnTo>
                  <a:lnTo>
                    <a:pt x="1136" y="1168"/>
                  </a:lnTo>
                  <a:lnTo>
                    <a:pt x="1292" y="1192"/>
                  </a:lnTo>
                  <a:lnTo>
                    <a:pt x="1454" y="1212"/>
                  </a:lnTo>
                  <a:lnTo>
                    <a:pt x="1620" y="1228"/>
                  </a:lnTo>
                  <a:lnTo>
                    <a:pt x="1792" y="1244"/>
                  </a:lnTo>
                  <a:lnTo>
                    <a:pt x="1966" y="1258"/>
                  </a:lnTo>
                  <a:lnTo>
                    <a:pt x="2144" y="1270"/>
                  </a:lnTo>
                  <a:lnTo>
                    <a:pt x="2322" y="1278"/>
                  </a:lnTo>
                  <a:lnTo>
                    <a:pt x="2504" y="1286"/>
                  </a:lnTo>
                  <a:lnTo>
                    <a:pt x="2684" y="1290"/>
                  </a:lnTo>
                  <a:lnTo>
                    <a:pt x="2864" y="1294"/>
                  </a:lnTo>
                  <a:lnTo>
                    <a:pt x="3044" y="1294"/>
                  </a:lnTo>
                  <a:lnTo>
                    <a:pt x="3222" y="1294"/>
                  </a:lnTo>
                  <a:lnTo>
                    <a:pt x="3396" y="1292"/>
                  </a:lnTo>
                  <a:lnTo>
                    <a:pt x="3568" y="1288"/>
                  </a:lnTo>
                  <a:lnTo>
                    <a:pt x="3734" y="1282"/>
                  </a:lnTo>
                  <a:lnTo>
                    <a:pt x="3896" y="1274"/>
                  </a:lnTo>
                  <a:lnTo>
                    <a:pt x="4052" y="1264"/>
                  </a:lnTo>
                  <a:lnTo>
                    <a:pt x="4202" y="1252"/>
                  </a:lnTo>
                  <a:lnTo>
                    <a:pt x="4344" y="1240"/>
                  </a:lnTo>
                  <a:lnTo>
                    <a:pt x="4344" y="1240"/>
                  </a:lnTo>
                  <a:lnTo>
                    <a:pt x="4180" y="1238"/>
                  </a:lnTo>
                  <a:lnTo>
                    <a:pt x="3992" y="1234"/>
                  </a:lnTo>
                  <a:lnTo>
                    <a:pt x="3748" y="1226"/>
                  </a:lnTo>
                  <a:lnTo>
                    <a:pt x="3458" y="1216"/>
                  </a:lnTo>
                  <a:lnTo>
                    <a:pt x="3136" y="1200"/>
                  </a:lnTo>
                  <a:lnTo>
                    <a:pt x="2966" y="1192"/>
                  </a:lnTo>
                  <a:lnTo>
                    <a:pt x="2792" y="1180"/>
                  </a:lnTo>
                  <a:lnTo>
                    <a:pt x="2614" y="1168"/>
                  </a:lnTo>
                  <a:lnTo>
                    <a:pt x="2436" y="1152"/>
                  </a:lnTo>
                  <a:lnTo>
                    <a:pt x="2258" y="1136"/>
                  </a:lnTo>
                  <a:lnTo>
                    <a:pt x="2080" y="1118"/>
                  </a:lnTo>
                  <a:lnTo>
                    <a:pt x="1906" y="1100"/>
                  </a:lnTo>
                  <a:lnTo>
                    <a:pt x="1736" y="1078"/>
                  </a:lnTo>
                  <a:lnTo>
                    <a:pt x="1570" y="1052"/>
                  </a:lnTo>
                  <a:lnTo>
                    <a:pt x="1414" y="1026"/>
                  </a:lnTo>
                  <a:lnTo>
                    <a:pt x="1264" y="998"/>
                  </a:lnTo>
                  <a:lnTo>
                    <a:pt x="1192" y="982"/>
                  </a:lnTo>
                  <a:lnTo>
                    <a:pt x="1124" y="966"/>
                  </a:lnTo>
                  <a:lnTo>
                    <a:pt x="1058" y="950"/>
                  </a:lnTo>
                  <a:lnTo>
                    <a:pt x="996" y="932"/>
                  </a:lnTo>
                  <a:lnTo>
                    <a:pt x="936" y="914"/>
                  </a:lnTo>
                  <a:lnTo>
                    <a:pt x="880" y="896"/>
                  </a:lnTo>
                  <a:lnTo>
                    <a:pt x="828" y="878"/>
                  </a:lnTo>
                  <a:lnTo>
                    <a:pt x="778" y="858"/>
                  </a:lnTo>
                  <a:lnTo>
                    <a:pt x="734" y="836"/>
                  </a:lnTo>
                  <a:lnTo>
                    <a:pt x="692" y="816"/>
                  </a:lnTo>
                  <a:lnTo>
                    <a:pt x="654" y="792"/>
                  </a:lnTo>
                  <a:lnTo>
                    <a:pt x="622" y="770"/>
                  </a:lnTo>
                  <a:lnTo>
                    <a:pt x="594" y="746"/>
                  </a:lnTo>
                  <a:lnTo>
                    <a:pt x="570" y="722"/>
                  </a:lnTo>
                  <a:lnTo>
                    <a:pt x="552" y="696"/>
                  </a:lnTo>
                  <a:lnTo>
                    <a:pt x="546" y="684"/>
                  </a:lnTo>
                  <a:lnTo>
                    <a:pt x="538" y="670"/>
                  </a:lnTo>
                  <a:lnTo>
                    <a:pt x="534" y="658"/>
                  </a:lnTo>
                  <a:lnTo>
                    <a:pt x="530" y="644"/>
                  </a:lnTo>
                  <a:lnTo>
                    <a:pt x="528" y="630"/>
                  </a:lnTo>
                  <a:lnTo>
                    <a:pt x="528" y="616"/>
                  </a:lnTo>
                  <a:lnTo>
                    <a:pt x="528" y="616"/>
                  </a:lnTo>
                  <a:lnTo>
                    <a:pt x="530" y="596"/>
                  </a:lnTo>
                  <a:lnTo>
                    <a:pt x="532" y="578"/>
                  </a:lnTo>
                  <a:lnTo>
                    <a:pt x="538" y="560"/>
                  </a:lnTo>
                  <a:lnTo>
                    <a:pt x="544" y="542"/>
                  </a:lnTo>
                  <a:lnTo>
                    <a:pt x="552" y="526"/>
                  </a:lnTo>
                  <a:lnTo>
                    <a:pt x="564" y="508"/>
                  </a:lnTo>
                  <a:lnTo>
                    <a:pt x="576" y="492"/>
                  </a:lnTo>
                  <a:lnTo>
                    <a:pt x="590" y="476"/>
                  </a:lnTo>
                  <a:lnTo>
                    <a:pt x="606" y="462"/>
                  </a:lnTo>
                  <a:lnTo>
                    <a:pt x="624" y="446"/>
                  </a:lnTo>
                  <a:lnTo>
                    <a:pt x="642" y="432"/>
                  </a:lnTo>
                  <a:lnTo>
                    <a:pt x="664" y="418"/>
                  </a:lnTo>
                  <a:lnTo>
                    <a:pt x="710" y="390"/>
                  </a:lnTo>
                  <a:lnTo>
                    <a:pt x="762" y="366"/>
                  </a:lnTo>
                  <a:lnTo>
                    <a:pt x="820" y="342"/>
                  </a:lnTo>
                  <a:lnTo>
                    <a:pt x="882" y="320"/>
                  </a:lnTo>
                  <a:lnTo>
                    <a:pt x="950" y="298"/>
                  </a:lnTo>
                  <a:lnTo>
                    <a:pt x="1022" y="278"/>
                  </a:lnTo>
                  <a:lnTo>
                    <a:pt x="1098" y="260"/>
                  </a:lnTo>
                  <a:lnTo>
                    <a:pt x="1178" y="242"/>
                  </a:lnTo>
                  <a:lnTo>
                    <a:pt x="1260" y="224"/>
                  </a:lnTo>
                  <a:lnTo>
                    <a:pt x="1348" y="208"/>
                  </a:lnTo>
                  <a:lnTo>
                    <a:pt x="1528" y="180"/>
                  </a:lnTo>
                  <a:lnTo>
                    <a:pt x="1718" y="152"/>
                  </a:lnTo>
                  <a:lnTo>
                    <a:pt x="1912" y="126"/>
                  </a:lnTo>
                  <a:lnTo>
                    <a:pt x="2110" y="102"/>
                  </a:lnTo>
                  <a:lnTo>
                    <a:pt x="2506" y="54"/>
                  </a:lnTo>
                  <a:lnTo>
                    <a:pt x="2696" y="28"/>
                  </a:lnTo>
                  <a:lnTo>
                    <a:pt x="2880" y="0"/>
                  </a:lnTo>
                  <a:lnTo>
                    <a:pt x="2880" y="0"/>
                  </a:lnTo>
                </a:path>
              </a:pathLst>
            </a:custGeom>
            <a:gradFill>
              <a:gsLst>
                <a:gs pos="0">
                  <a:schemeClr val="bg1">
                    <a:lumMod val="95000"/>
                    <a:alpha val="0"/>
                  </a:schemeClr>
                </a:gs>
                <a:gs pos="19000">
                  <a:schemeClr val="bg1">
                    <a:lumMod val="85000"/>
                    <a:alpha val="63000"/>
                  </a:schemeClr>
                </a:gs>
                <a:gs pos="50000">
                  <a:schemeClr val="bg1">
                    <a:lumMod val="85000"/>
                  </a:schemeClr>
                </a:gs>
                <a:gs pos="72000">
                  <a:schemeClr val="bg1">
                    <a:lumMod val="85000"/>
                    <a:alpha val="15000"/>
                  </a:schemeClr>
                </a:gs>
                <a:gs pos="89000">
                  <a:schemeClr val="bg1">
                    <a:lumMod val="75000"/>
                    <a:alpha val="50000"/>
                  </a:schemeClr>
                </a:gs>
                <a:gs pos="100000">
                  <a:schemeClr val="bg2">
                    <a:lumMod val="60000"/>
                    <a:lumOff val="40000"/>
                    <a:alpha val="0"/>
                  </a:schemeClr>
                </a:gs>
              </a:gsLst>
              <a:lin ang="5400000" scaled="0"/>
            </a:gradFill>
            <a:ln w="9525">
              <a:noFill/>
              <a:round/>
            </a:ln>
          </p:spPr>
          <p:txBody>
            <a:bodyPr anchor="ctr"/>
            <a:lstStyle/>
            <a:p>
              <a:pPr algn="ctr"/>
              <a:endParaRPr lang="ja-JP" altLang="en-US"/>
            </a:p>
          </p:txBody>
        </p:sp>
        <p:sp>
          <p:nvSpPr>
            <p:cNvPr id="9" name="Freeform 5"/>
            <p:cNvSpPr/>
            <p:nvPr/>
          </p:nvSpPr>
          <p:spPr>
            <a:xfrm>
              <a:off x="642910" y="4143380"/>
              <a:ext cx="8501090" cy="2500330"/>
            </a:xfrm>
            <a:custGeom>
              <a:avLst/>
              <a:gdLst/>
              <a:ahLst/>
              <a:cxnLst>
                <a:cxn ang="0">
                  <a:pos x="2756" y="8"/>
                </a:cxn>
                <a:cxn ang="0">
                  <a:pos x="2212" y="48"/>
                </a:cxn>
                <a:cxn ang="0">
                  <a:pos x="1574" y="118"/>
                </a:cxn>
                <a:cxn ang="0">
                  <a:pos x="1172" y="176"/>
                </a:cxn>
                <a:cxn ang="0">
                  <a:pos x="786" y="248"/>
                </a:cxn>
                <a:cxn ang="0">
                  <a:pos x="450" y="334"/>
                </a:cxn>
                <a:cxn ang="0">
                  <a:pos x="266" y="402"/>
                </a:cxn>
                <a:cxn ang="0">
                  <a:pos x="154" y="456"/>
                </a:cxn>
                <a:cxn ang="0">
                  <a:pos x="72" y="516"/>
                </a:cxn>
                <a:cxn ang="0">
                  <a:pos x="18" y="580"/>
                </a:cxn>
                <a:cxn ang="0">
                  <a:pos x="0" y="648"/>
                </a:cxn>
                <a:cxn ang="0">
                  <a:pos x="8" y="704"/>
                </a:cxn>
                <a:cxn ang="0">
                  <a:pos x="50" y="784"/>
                </a:cxn>
                <a:cxn ang="0">
                  <a:pos x="126" y="856"/>
                </a:cxn>
                <a:cxn ang="0">
                  <a:pos x="232" y="922"/>
                </a:cxn>
                <a:cxn ang="0">
                  <a:pos x="368" y="984"/>
                </a:cxn>
                <a:cxn ang="0">
                  <a:pos x="528" y="1038"/>
                </a:cxn>
                <a:cxn ang="0">
                  <a:pos x="712" y="1088"/>
                </a:cxn>
                <a:cxn ang="0">
                  <a:pos x="1136" y="1168"/>
                </a:cxn>
                <a:cxn ang="0">
                  <a:pos x="1620" y="1228"/>
                </a:cxn>
                <a:cxn ang="0">
                  <a:pos x="2144" y="1270"/>
                </a:cxn>
                <a:cxn ang="0">
                  <a:pos x="2684" y="1290"/>
                </a:cxn>
                <a:cxn ang="0">
                  <a:pos x="3222" y="1294"/>
                </a:cxn>
                <a:cxn ang="0">
                  <a:pos x="3734" y="1282"/>
                </a:cxn>
                <a:cxn ang="0">
                  <a:pos x="4202" y="1252"/>
                </a:cxn>
                <a:cxn ang="0">
                  <a:pos x="4180" y="1238"/>
                </a:cxn>
                <a:cxn ang="0">
                  <a:pos x="3458" y="1216"/>
                </a:cxn>
                <a:cxn ang="0">
                  <a:pos x="2792" y="1180"/>
                </a:cxn>
                <a:cxn ang="0">
                  <a:pos x="2258" y="1136"/>
                </a:cxn>
                <a:cxn ang="0">
                  <a:pos x="1736" y="1078"/>
                </a:cxn>
                <a:cxn ang="0">
                  <a:pos x="1264" y="998"/>
                </a:cxn>
                <a:cxn ang="0">
                  <a:pos x="1058" y="950"/>
                </a:cxn>
                <a:cxn ang="0">
                  <a:pos x="880" y="896"/>
                </a:cxn>
                <a:cxn ang="0">
                  <a:pos x="734" y="836"/>
                </a:cxn>
                <a:cxn ang="0">
                  <a:pos x="622" y="770"/>
                </a:cxn>
                <a:cxn ang="0">
                  <a:pos x="552" y="696"/>
                </a:cxn>
                <a:cxn ang="0">
                  <a:pos x="534" y="658"/>
                </a:cxn>
                <a:cxn ang="0">
                  <a:pos x="528" y="616"/>
                </a:cxn>
                <a:cxn ang="0">
                  <a:pos x="532" y="578"/>
                </a:cxn>
                <a:cxn ang="0">
                  <a:pos x="552" y="526"/>
                </a:cxn>
                <a:cxn ang="0">
                  <a:pos x="590" y="476"/>
                </a:cxn>
                <a:cxn ang="0">
                  <a:pos x="642" y="432"/>
                </a:cxn>
                <a:cxn ang="0">
                  <a:pos x="762" y="366"/>
                </a:cxn>
                <a:cxn ang="0">
                  <a:pos x="950" y="298"/>
                </a:cxn>
                <a:cxn ang="0">
                  <a:pos x="1178" y="242"/>
                </a:cxn>
                <a:cxn ang="0">
                  <a:pos x="1528" y="180"/>
                </a:cxn>
                <a:cxn ang="0">
                  <a:pos x="2110" y="102"/>
                </a:cxn>
                <a:cxn ang="0">
                  <a:pos x="2880" y="0"/>
                </a:cxn>
              </a:cxnLst>
              <a:rect l="0" t="0" r="r" b="b"/>
              <a:pathLst>
                <a:path w="4344" h="1294">
                  <a:moveTo>
                    <a:pt x="2880" y="0"/>
                  </a:moveTo>
                  <a:lnTo>
                    <a:pt x="2880" y="0"/>
                  </a:lnTo>
                  <a:lnTo>
                    <a:pt x="2756" y="8"/>
                  </a:lnTo>
                  <a:lnTo>
                    <a:pt x="2614" y="16"/>
                  </a:lnTo>
                  <a:lnTo>
                    <a:pt x="2430" y="30"/>
                  </a:lnTo>
                  <a:lnTo>
                    <a:pt x="2212" y="48"/>
                  </a:lnTo>
                  <a:lnTo>
                    <a:pt x="1968" y="72"/>
                  </a:lnTo>
                  <a:lnTo>
                    <a:pt x="1708" y="100"/>
                  </a:lnTo>
                  <a:lnTo>
                    <a:pt x="1574" y="118"/>
                  </a:lnTo>
                  <a:lnTo>
                    <a:pt x="1440" y="134"/>
                  </a:lnTo>
                  <a:lnTo>
                    <a:pt x="1306" y="154"/>
                  </a:lnTo>
                  <a:lnTo>
                    <a:pt x="1172" y="176"/>
                  </a:lnTo>
                  <a:lnTo>
                    <a:pt x="1040" y="198"/>
                  </a:lnTo>
                  <a:lnTo>
                    <a:pt x="912" y="222"/>
                  </a:lnTo>
                  <a:lnTo>
                    <a:pt x="786" y="248"/>
                  </a:lnTo>
                  <a:lnTo>
                    <a:pt x="668" y="274"/>
                  </a:lnTo>
                  <a:lnTo>
                    <a:pt x="556" y="304"/>
                  </a:lnTo>
                  <a:lnTo>
                    <a:pt x="450" y="334"/>
                  </a:lnTo>
                  <a:lnTo>
                    <a:pt x="354" y="366"/>
                  </a:lnTo>
                  <a:lnTo>
                    <a:pt x="308" y="384"/>
                  </a:lnTo>
                  <a:lnTo>
                    <a:pt x="266" y="402"/>
                  </a:lnTo>
                  <a:lnTo>
                    <a:pt x="226" y="418"/>
                  </a:lnTo>
                  <a:lnTo>
                    <a:pt x="188" y="438"/>
                  </a:lnTo>
                  <a:lnTo>
                    <a:pt x="154" y="456"/>
                  </a:lnTo>
                  <a:lnTo>
                    <a:pt x="124" y="476"/>
                  </a:lnTo>
                  <a:lnTo>
                    <a:pt x="96" y="496"/>
                  </a:lnTo>
                  <a:lnTo>
                    <a:pt x="72" y="516"/>
                  </a:lnTo>
                  <a:lnTo>
                    <a:pt x="50" y="536"/>
                  </a:lnTo>
                  <a:lnTo>
                    <a:pt x="32" y="558"/>
                  </a:lnTo>
                  <a:lnTo>
                    <a:pt x="18" y="580"/>
                  </a:lnTo>
                  <a:lnTo>
                    <a:pt x="8" y="602"/>
                  </a:lnTo>
                  <a:lnTo>
                    <a:pt x="2" y="624"/>
                  </a:lnTo>
                  <a:lnTo>
                    <a:pt x="0" y="648"/>
                  </a:lnTo>
                  <a:lnTo>
                    <a:pt x="0" y="648"/>
                  </a:lnTo>
                  <a:lnTo>
                    <a:pt x="2" y="676"/>
                  </a:lnTo>
                  <a:lnTo>
                    <a:pt x="8" y="704"/>
                  </a:lnTo>
                  <a:lnTo>
                    <a:pt x="18" y="732"/>
                  </a:lnTo>
                  <a:lnTo>
                    <a:pt x="32" y="758"/>
                  </a:lnTo>
                  <a:lnTo>
                    <a:pt x="50" y="784"/>
                  </a:lnTo>
                  <a:lnTo>
                    <a:pt x="72" y="808"/>
                  </a:lnTo>
                  <a:lnTo>
                    <a:pt x="98" y="832"/>
                  </a:lnTo>
                  <a:lnTo>
                    <a:pt x="126" y="856"/>
                  </a:lnTo>
                  <a:lnTo>
                    <a:pt x="158" y="880"/>
                  </a:lnTo>
                  <a:lnTo>
                    <a:pt x="194" y="902"/>
                  </a:lnTo>
                  <a:lnTo>
                    <a:pt x="232" y="922"/>
                  </a:lnTo>
                  <a:lnTo>
                    <a:pt x="274" y="944"/>
                  </a:lnTo>
                  <a:lnTo>
                    <a:pt x="320" y="964"/>
                  </a:lnTo>
                  <a:lnTo>
                    <a:pt x="368" y="984"/>
                  </a:lnTo>
                  <a:lnTo>
                    <a:pt x="418" y="1002"/>
                  </a:lnTo>
                  <a:lnTo>
                    <a:pt x="472" y="1020"/>
                  </a:lnTo>
                  <a:lnTo>
                    <a:pt x="528" y="1038"/>
                  </a:lnTo>
                  <a:lnTo>
                    <a:pt x="586" y="1056"/>
                  </a:lnTo>
                  <a:lnTo>
                    <a:pt x="648" y="1072"/>
                  </a:lnTo>
                  <a:lnTo>
                    <a:pt x="712" y="1088"/>
                  </a:lnTo>
                  <a:lnTo>
                    <a:pt x="844" y="1116"/>
                  </a:lnTo>
                  <a:lnTo>
                    <a:pt x="986" y="1144"/>
                  </a:lnTo>
                  <a:lnTo>
                    <a:pt x="1136" y="1168"/>
                  </a:lnTo>
                  <a:lnTo>
                    <a:pt x="1292" y="1192"/>
                  </a:lnTo>
                  <a:lnTo>
                    <a:pt x="1454" y="1212"/>
                  </a:lnTo>
                  <a:lnTo>
                    <a:pt x="1620" y="1228"/>
                  </a:lnTo>
                  <a:lnTo>
                    <a:pt x="1792" y="1244"/>
                  </a:lnTo>
                  <a:lnTo>
                    <a:pt x="1966" y="1258"/>
                  </a:lnTo>
                  <a:lnTo>
                    <a:pt x="2144" y="1270"/>
                  </a:lnTo>
                  <a:lnTo>
                    <a:pt x="2322" y="1278"/>
                  </a:lnTo>
                  <a:lnTo>
                    <a:pt x="2504" y="1286"/>
                  </a:lnTo>
                  <a:lnTo>
                    <a:pt x="2684" y="1290"/>
                  </a:lnTo>
                  <a:lnTo>
                    <a:pt x="2864" y="1294"/>
                  </a:lnTo>
                  <a:lnTo>
                    <a:pt x="3044" y="1294"/>
                  </a:lnTo>
                  <a:lnTo>
                    <a:pt x="3222" y="1294"/>
                  </a:lnTo>
                  <a:lnTo>
                    <a:pt x="3396" y="1292"/>
                  </a:lnTo>
                  <a:lnTo>
                    <a:pt x="3568" y="1288"/>
                  </a:lnTo>
                  <a:lnTo>
                    <a:pt x="3734" y="1282"/>
                  </a:lnTo>
                  <a:lnTo>
                    <a:pt x="3896" y="1274"/>
                  </a:lnTo>
                  <a:lnTo>
                    <a:pt x="4052" y="1264"/>
                  </a:lnTo>
                  <a:lnTo>
                    <a:pt x="4202" y="1252"/>
                  </a:lnTo>
                  <a:lnTo>
                    <a:pt x="4344" y="1240"/>
                  </a:lnTo>
                  <a:lnTo>
                    <a:pt x="4344" y="1240"/>
                  </a:lnTo>
                  <a:lnTo>
                    <a:pt x="4180" y="1238"/>
                  </a:lnTo>
                  <a:lnTo>
                    <a:pt x="3992" y="1234"/>
                  </a:lnTo>
                  <a:lnTo>
                    <a:pt x="3748" y="1226"/>
                  </a:lnTo>
                  <a:lnTo>
                    <a:pt x="3458" y="1216"/>
                  </a:lnTo>
                  <a:lnTo>
                    <a:pt x="3136" y="1200"/>
                  </a:lnTo>
                  <a:lnTo>
                    <a:pt x="2966" y="1192"/>
                  </a:lnTo>
                  <a:lnTo>
                    <a:pt x="2792" y="1180"/>
                  </a:lnTo>
                  <a:lnTo>
                    <a:pt x="2614" y="1168"/>
                  </a:lnTo>
                  <a:lnTo>
                    <a:pt x="2436" y="1152"/>
                  </a:lnTo>
                  <a:lnTo>
                    <a:pt x="2258" y="1136"/>
                  </a:lnTo>
                  <a:lnTo>
                    <a:pt x="2080" y="1118"/>
                  </a:lnTo>
                  <a:lnTo>
                    <a:pt x="1906" y="1100"/>
                  </a:lnTo>
                  <a:lnTo>
                    <a:pt x="1736" y="1078"/>
                  </a:lnTo>
                  <a:lnTo>
                    <a:pt x="1570" y="1052"/>
                  </a:lnTo>
                  <a:lnTo>
                    <a:pt x="1414" y="1026"/>
                  </a:lnTo>
                  <a:lnTo>
                    <a:pt x="1264" y="998"/>
                  </a:lnTo>
                  <a:lnTo>
                    <a:pt x="1192" y="982"/>
                  </a:lnTo>
                  <a:lnTo>
                    <a:pt x="1124" y="966"/>
                  </a:lnTo>
                  <a:lnTo>
                    <a:pt x="1058" y="950"/>
                  </a:lnTo>
                  <a:lnTo>
                    <a:pt x="996" y="932"/>
                  </a:lnTo>
                  <a:lnTo>
                    <a:pt x="936" y="914"/>
                  </a:lnTo>
                  <a:lnTo>
                    <a:pt x="880" y="896"/>
                  </a:lnTo>
                  <a:lnTo>
                    <a:pt x="828" y="878"/>
                  </a:lnTo>
                  <a:lnTo>
                    <a:pt x="778" y="858"/>
                  </a:lnTo>
                  <a:lnTo>
                    <a:pt x="734" y="836"/>
                  </a:lnTo>
                  <a:lnTo>
                    <a:pt x="692" y="816"/>
                  </a:lnTo>
                  <a:lnTo>
                    <a:pt x="654" y="792"/>
                  </a:lnTo>
                  <a:lnTo>
                    <a:pt x="622" y="770"/>
                  </a:lnTo>
                  <a:lnTo>
                    <a:pt x="594" y="746"/>
                  </a:lnTo>
                  <a:lnTo>
                    <a:pt x="570" y="722"/>
                  </a:lnTo>
                  <a:lnTo>
                    <a:pt x="552" y="696"/>
                  </a:lnTo>
                  <a:lnTo>
                    <a:pt x="546" y="684"/>
                  </a:lnTo>
                  <a:lnTo>
                    <a:pt x="538" y="670"/>
                  </a:lnTo>
                  <a:lnTo>
                    <a:pt x="534" y="658"/>
                  </a:lnTo>
                  <a:lnTo>
                    <a:pt x="530" y="644"/>
                  </a:lnTo>
                  <a:lnTo>
                    <a:pt x="528" y="630"/>
                  </a:lnTo>
                  <a:lnTo>
                    <a:pt x="528" y="616"/>
                  </a:lnTo>
                  <a:lnTo>
                    <a:pt x="528" y="616"/>
                  </a:lnTo>
                  <a:lnTo>
                    <a:pt x="530" y="596"/>
                  </a:lnTo>
                  <a:lnTo>
                    <a:pt x="532" y="578"/>
                  </a:lnTo>
                  <a:lnTo>
                    <a:pt x="538" y="560"/>
                  </a:lnTo>
                  <a:lnTo>
                    <a:pt x="544" y="542"/>
                  </a:lnTo>
                  <a:lnTo>
                    <a:pt x="552" y="526"/>
                  </a:lnTo>
                  <a:lnTo>
                    <a:pt x="564" y="508"/>
                  </a:lnTo>
                  <a:lnTo>
                    <a:pt x="576" y="492"/>
                  </a:lnTo>
                  <a:lnTo>
                    <a:pt x="590" y="476"/>
                  </a:lnTo>
                  <a:lnTo>
                    <a:pt x="606" y="462"/>
                  </a:lnTo>
                  <a:lnTo>
                    <a:pt x="624" y="446"/>
                  </a:lnTo>
                  <a:lnTo>
                    <a:pt x="642" y="432"/>
                  </a:lnTo>
                  <a:lnTo>
                    <a:pt x="664" y="418"/>
                  </a:lnTo>
                  <a:lnTo>
                    <a:pt x="710" y="390"/>
                  </a:lnTo>
                  <a:lnTo>
                    <a:pt x="762" y="366"/>
                  </a:lnTo>
                  <a:lnTo>
                    <a:pt x="820" y="342"/>
                  </a:lnTo>
                  <a:lnTo>
                    <a:pt x="882" y="320"/>
                  </a:lnTo>
                  <a:lnTo>
                    <a:pt x="950" y="298"/>
                  </a:lnTo>
                  <a:lnTo>
                    <a:pt x="1022" y="278"/>
                  </a:lnTo>
                  <a:lnTo>
                    <a:pt x="1098" y="260"/>
                  </a:lnTo>
                  <a:lnTo>
                    <a:pt x="1178" y="242"/>
                  </a:lnTo>
                  <a:lnTo>
                    <a:pt x="1260" y="224"/>
                  </a:lnTo>
                  <a:lnTo>
                    <a:pt x="1348" y="208"/>
                  </a:lnTo>
                  <a:lnTo>
                    <a:pt x="1528" y="180"/>
                  </a:lnTo>
                  <a:lnTo>
                    <a:pt x="1718" y="152"/>
                  </a:lnTo>
                  <a:lnTo>
                    <a:pt x="1912" y="126"/>
                  </a:lnTo>
                  <a:lnTo>
                    <a:pt x="2110" y="102"/>
                  </a:lnTo>
                  <a:lnTo>
                    <a:pt x="2506" y="54"/>
                  </a:lnTo>
                  <a:lnTo>
                    <a:pt x="2696" y="28"/>
                  </a:lnTo>
                  <a:lnTo>
                    <a:pt x="2880" y="0"/>
                  </a:lnTo>
                  <a:lnTo>
                    <a:pt x="2880" y="0"/>
                  </a:lnTo>
                </a:path>
              </a:pathLst>
            </a:custGeom>
            <a:gradFill>
              <a:gsLst>
                <a:gs pos="0">
                  <a:schemeClr val="bg2">
                    <a:lumMod val="20000"/>
                    <a:lumOff val="80000"/>
                    <a:alpha val="0"/>
                  </a:schemeClr>
                </a:gs>
                <a:gs pos="19000">
                  <a:schemeClr val="bg2">
                    <a:alpha val="88000"/>
                  </a:schemeClr>
                </a:gs>
                <a:gs pos="50000">
                  <a:schemeClr val="bg2"/>
                </a:gs>
                <a:gs pos="72000">
                  <a:schemeClr val="bg2">
                    <a:alpha val="85000"/>
                  </a:schemeClr>
                </a:gs>
                <a:gs pos="89000">
                  <a:schemeClr val="bg2">
                    <a:lumMod val="60000"/>
                    <a:lumOff val="40000"/>
                  </a:schemeClr>
                </a:gs>
                <a:gs pos="100000">
                  <a:schemeClr val="bg2">
                    <a:lumMod val="60000"/>
                    <a:lumOff val="40000"/>
                    <a:alpha val="0"/>
                  </a:schemeClr>
                </a:gs>
              </a:gsLst>
              <a:lin ang="5400000" scaled="0"/>
            </a:gradFill>
            <a:ln w="9525">
              <a:noFill/>
              <a:round/>
            </a:ln>
          </p:spPr>
          <p:txBody>
            <a:bodyPr anchor="ctr"/>
            <a:lstStyle/>
            <a:p>
              <a:pPr algn="ctr"/>
              <a:endParaRPr lang="ja-JP" altLang="en-US"/>
            </a:p>
          </p:txBody>
        </p:sp>
        <p:sp>
          <p:nvSpPr>
            <p:cNvPr id="10" name="フリーハンド 9"/>
            <p:cNvSpPr/>
            <p:nvPr/>
          </p:nvSpPr>
          <p:spPr>
            <a:xfrm>
              <a:off x="500024" y="4137021"/>
              <a:ext cx="6189832" cy="2555234"/>
            </a:xfrm>
            <a:custGeom>
              <a:avLst/>
              <a:gdLst>
                <a:gd name="connsiteX0" fmla="*/ 0 w 9958422"/>
                <a:gd name="connsiteY0" fmla="*/ 1244600 h 2489200"/>
                <a:gd name="connsiteX1" fmla="*/ 3771763 w 9958422"/>
                <a:gd name="connsiteY1" fmla="*/ 37155 h 2489200"/>
                <a:gd name="connsiteX2" fmla="*/ 4979213 w 9958422"/>
                <a:gd name="connsiteY2" fmla="*/ 6 h 2489200"/>
                <a:gd name="connsiteX3" fmla="*/ 6186666 w 9958422"/>
                <a:gd name="connsiteY3" fmla="*/ 37155 h 2489200"/>
                <a:gd name="connsiteX4" fmla="*/ 9958423 w 9958422"/>
                <a:gd name="connsiteY4" fmla="*/ 1244614 h 2489200"/>
                <a:gd name="connsiteX5" fmla="*/ 6186662 w 9958422"/>
                <a:gd name="connsiteY5" fmla="*/ 2452065 h 2489200"/>
                <a:gd name="connsiteX6" fmla="*/ 4979211 w 9958422"/>
                <a:gd name="connsiteY6" fmla="*/ 2489214 h 2489200"/>
                <a:gd name="connsiteX7" fmla="*/ 3771759 w 9958422"/>
                <a:gd name="connsiteY7" fmla="*/ 2452065 h 2489200"/>
                <a:gd name="connsiteX8" fmla="*/ 1 w 9958422"/>
                <a:gd name="connsiteY8" fmla="*/ 1244608 h 2489200"/>
                <a:gd name="connsiteX9" fmla="*/ 0 w 9958422"/>
                <a:gd name="connsiteY9" fmla="*/ 1244600 h 2489200"/>
                <a:gd name="connsiteX0" fmla="*/ 6186672 w 10049873"/>
                <a:gd name="connsiteY0" fmla="*/ 2452059 h 2489208"/>
                <a:gd name="connsiteX1" fmla="*/ 4979221 w 10049873"/>
                <a:gd name="connsiteY1" fmla="*/ 2489208 h 2489208"/>
                <a:gd name="connsiteX2" fmla="*/ 3771769 w 10049873"/>
                <a:gd name="connsiteY2" fmla="*/ 2452059 h 2489208"/>
                <a:gd name="connsiteX3" fmla="*/ 11 w 10049873"/>
                <a:gd name="connsiteY3" fmla="*/ 1244602 h 2489208"/>
                <a:gd name="connsiteX4" fmla="*/ 10 w 10049873"/>
                <a:gd name="connsiteY4" fmla="*/ 1244594 h 2489208"/>
                <a:gd name="connsiteX5" fmla="*/ 3771773 w 10049873"/>
                <a:gd name="connsiteY5" fmla="*/ 37149 h 2489208"/>
                <a:gd name="connsiteX6" fmla="*/ 4979223 w 10049873"/>
                <a:gd name="connsiteY6" fmla="*/ 0 h 2489208"/>
                <a:gd name="connsiteX7" fmla="*/ 6186676 w 10049873"/>
                <a:gd name="connsiteY7" fmla="*/ 37149 h 2489208"/>
                <a:gd name="connsiteX8" fmla="*/ 10049873 w 10049873"/>
                <a:gd name="connsiteY8" fmla="*/ 1336048 h 2489208"/>
                <a:gd name="connsiteX0" fmla="*/ 6186672 w 6186676"/>
                <a:gd name="connsiteY0" fmla="*/ 2452059 h 2489208"/>
                <a:gd name="connsiteX1" fmla="*/ 4979221 w 6186676"/>
                <a:gd name="connsiteY1" fmla="*/ 2489208 h 2489208"/>
                <a:gd name="connsiteX2" fmla="*/ 3771769 w 6186676"/>
                <a:gd name="connsiteY2" fmla="*/ 2452059 h 2489208"/>
                <a:gd name="connsiteX3" fmla="*/ 11 w 6186676"/>
                <a:gd name="connsiteY3" fmla="*/ 1244602 h 2489208"/>
                <a:gd name="connsiteX4" fmla="*/ 10 w 6186676"/>
                <a:gd name="connsiteY4" fmla="*/ 1244594 h 2489208"/>
                <a:gd name="connsiteX5" fmla="*/ 3771773 w 6186676"/>
                <a:gd name="connsiteY5" fmla="*/ 37149 h 2489208"/>
                <a:gd name="connsiteX6" fmla="*/ 4979223 w 6186676"/>
                <a:gd name="connsiteY6" fmla="*/ 0 h 2489208"/>
                <a:gd name="connsiteX7" fmla="*/ 6186676 w 6186676"/>
                <a:gd name="connsiteY7" fmla="*/ 37149 h 2489208"/>
                <a:gd name="connsiteX0" fmla="*/ 6186672 w 6186672"/>
                <a:gd name="connsiteY0" fmla="*/ 2452059 h 2489208"/>
                <a:gd name="connsiteX1" fmla="*/ 4979221 w 6186672"/>
                <a:gd name="connsiteY1" fmla="*/ 2489208 h 2489208"/>
                <a:gd name="connsiteX2" fmla="*/ 3771769 w 6186672"/>
                <a:gd name="connsiteY2" fmla="*/ 2452059 h 2489208"/>
                <a:gd name="connsiteX3" fmla="*/ 11 w 6186672"/>
                <a:gd name="connsiteY3" fmla="*/ 1244602 h 2489208"/>
                <a:gd name="connsiteX4" fmla="*/ 10 w 6186672"/>
                <a:gd name="connsiteY4" fmla="*/ 1244594 h 2489208"/>
                <a:gd name="connsiteX5" fmla="*/ 3771773 w 6186672"/>
                <a:gd name="connsiteY5" fmla="*/ 37149 h 2489208"/>
                <a:gd name="connsiteX6" fmla="*/ 4979223 w 6186672"/>
                <a:gd name="connsiteY6" fmla="*/ 0 h 2489208"/>
                <a:gd name="connsiteX0" fmla="*/ 6189832 w 6189832"/>
                <a:gd name="connsiteY0" fmla="*/ 2501249 h 2525922"/>
                <a:gd name="connsiteX1" fmla="*/ 4979221 w 6189832"/>
                <a:gd name="connsiteY1" fmla="*/ 2489208 h 2525922"/>
                <a:gd name="connsiteX2" fmla="*/ 3771769 w 6189832"/>
                <a:gd name="connsiteY2" fmla="*/ 2452059 h 2525922"/>
                <a:gd name="connsiteX3" fmla="*/ 11 w 6189832"/>
                <a:gd name="connsiteY3" fmla="*/ 1244602 h 2525922"/>
                <a:gd name="connsiteX4" fmla="*/ 10 w 6189832"/>
                <a:gd name="connsiteY4" fmla="*/ 1244594 h 2525922"/>
                <a:gd name="connsiteX5" fmla="*/ 3771773 w 6189832"/>
                <a:gd name="connsiteY5" fmla="*/ 37149 h 2525922"/>
                <a:gd name="connsiteX6" fmla="*/ 4979223 w 6189832"/>
                <a:gd name="connsiteY6" fmla="*/ 0 h 2525922"/>
                <a:gd name="connsiteX0" fmla="*/ 6189832 w 6189832"/>
                <a:gd name="connsiteY0" fmla="*/ 2501249 h 2501249"/>
                <a:gd name="connsiteX1" fmla="*/ 4979221 w 6189832"/>
                <a:gd name="connsiteY1" fmla="*/ 2489208 h 2501249"/>
                <a:gd name="connsiteX2" fmla="*/ 3771769 w 6189832"/>
                <a:gd name="connsiteY2" fmla="*/ 2452059 h 2501249"/>
                <a:gd name="connsiteX3" fmla="*/ 11 w 6189832"/>
                <a:gd name="connsiteY3" fmla="*/ 1244602 h 2501249"/>
                <a:gd name="connsiteX4" fmla="*/ 10 w 6189832"/>
                <a:gd name="connsiteY4" fmla="*/ 1244594 h 2501249"/>
                <a:gd name="connsiteX5" fmla="*/ 3771773 w 6189832"/>
                <a:gd name="connsiteY5" fmla="*/ 37149 h 2501249"/>
                <a:gd name="connsiteX6" fmla="*/ 4979223 w 6189832"/>
                <a:gd name="connsiteY6" fmla="*/ 0 h 2501249"/>
                <a:gd name="connsiteX0" fmla="*/ 6189832 w 6189832"/>
                <a:gd name="connsiteY0" fmla="*/ 2555229 h 2555229"/>
                <a:gd name="connsiteX1" fmla="*/ 4979221 w 6189832"/>
                <a:gd name="connsiteY1" fmla="*/ 2543188 h 2555229"/>
                <a:gd name="connsiteX2" fmla="*/ 3771769 w 6189832"/>
                <a:gd name="connsiteY2" fmla="*/ 2506039 h 2555229"/>
                <a:gd name="connsiteX3" fmla="*/ 11 w 6189832"/>
                <a:gd name="connsiteY3" fmla="*/ 1298582 h 2555229"/>
                <a:gd name="connsiteX4" fmla="*/ 10 w 6189832"/>
                <a:gd name="connsiteY4" fmla="*/ 1298574 h 2555229"/>
                <a:gd name="connsiteX5" fmla="*/ 3771773 w 6189832"/>
                <a:gd name="connsiteY5" fmla="*/ 91129 h 2555229"/>
                <a:gd name="connsiteX6" fmla="*/ 4964929 w 6189832"/>
                <a:gd name="connsiteY6" fmla="*/ 0 h 2555229"/>
                <a:gd name="connsiteX0" fmla="*/ 6189832 w 6189832"/>
                <a:gd name="connsiteY0" fmla="*/ 2555229 h 2555229"/>
                <a:gd name="connsiteX1" fmla="*/ 4979221 w 6189832"/>
                <a:gd name="connsiteY1" fmla="*/ 2543188 h 2555229"/>
                <a:gd name="connsiteX2" fmla="*/ 3771769 w 6189832"/>
                <a:gd name="connsiteY2" fmla="*/ 2506039 h 2555229"/>
                <a:gd name="connsiteX3" fmla="*/ 11 w 6189832"/>
                <a:gd name="connsiteY3" fmla="*/ 1298582 h 2555229"/>
                <a:gd name="connsiteX4" fmla="*/ 10 w 6189832"/>
                <a:gd name="connsiteY4" fmla="*/ 1298574 h 2555229"/>
                <a:gd name="connsiteX5" fmla="*/ 3771773 w 6189832"/>
                <a:gd name="connsiteY5" fmla="*/ 91129 h 2555229"/>
                <a:gd name="connsiteX6" fmla="*/ 4964929 w 6189832"/>
                <a:gd name="connsiteY6" fmla="*/ 0 h 255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9832" h="2555229">
                  <a:moveTo>
                    <a:pt x="6189832" y="2555229"/>
                  </a:moveTo>
                  <a:lnTo>
                    <a:pt x="4979221" y="2543188"/>
                  </a:lnTo>
                  <a:cubicBezTo>
                    <a:pt x="4576211" y="2534990"/>
                    <a:pt x="4166665" y="2530712"/>
                    <a:pt x="3771769" y="2506039"/>
                  </a:cubicBezTo>
                  <a:cubicBezTo>
                    <a:pt x="1555091" y="2367542"/>
                    <a:pt x="0" y="1869709"/>
                    <a:pt x="11" y="1298582"/>
                  </a:cubicBezTo>
                  <a:cubicBezTo>
                    <a:pt x="11" y="1298579"/>
                    <a:pt x="10" y="1298577"/>
                    <a:pt x="10" y="1298574"/>
                  </a:cubicBezTo>
                  <a:cubicBezTo>
                    <a:pt x="21" y="727451"/>
                    <a:pt x="1555109" y="229625"/>
                    <a:pt x="3771773" y="91129"/>
                  </a:cubicBezTo>
                  <a:cubicBezTo>
                    <a:pt x="4166669" y="66456"/>
                    <a:pt x="4515018" y="47620"/>
                    <a:pt x="4964929" y="0"/>
                  </a:cubicBezTo>
                </a:path>
              </a:pathLst>
            </a:custGeom>
            <a:noFill/>
            <a:ln>
              <a:gradFill>
                <a:gsLst>
                  <a:gs pos="0">
                    <a:schemeClr val="accent1">
                      <a:lumMod val="20000"/>
                      <a:lumOff val="80000"/>
                      <a:alpha val="37000"/>
                    </a:schemeClr>
                  </a:gs>
                  <a:gs pos="50000">
                    <a:schemeClr val="accent1">
                      <a:lumMod val="40000"/>
                      <a:lumOff val="60000"/>
                    </a:schemeClr>
                  </a:gs>
                  <a:gs pos="100000">
                    <a:schemeClr val="accent1">
                      <a:lumMod val="20000"/>
                      <a:lumOff val="8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sp>
        <p:nvSpPr>
          <p:cNvPr id="14" name="Freeform 13"/>
          <p:cNvSpPr/>
          <p:nvPr/>
        </p:nvSpPr>
        <p:spPr>
          <a:xfrm>
            <a:off x="714348" y="428605"/>
            <a:ext cx="8429652" cy="1603396"/>
          </a:xfrm>
          <a:custGeom>
            <a:avLst/>
            <a:gdLst/>
            <a:ahLst/>
            <a:cxnLst>
              <a:cxn ang="0">
                <a:pos x="5760" y="0"/>
              </a:cxn>
              <a:cxn ang="0">
                <a:pos x="5697" y="36"/>
              </a:cxn>
              <a:cxn ang="0">
                <a:pos x="5614" y="76"/>
              </a:cxn>
              <a:cxn ang="0">
                <a:pos x="5493" y="128"/>
              </a:cxn>
              <a:cxn ang="0">
                <a:pos x="5331" y="190"/>
              </a:cxn>
              <a:cxn ang="0">
                <a:pos x="5124" y="258"/>
              </a:cxn>
              <a:cxn ang="0">
                <a:pos x="4870" y="332"/>
              </a:cxn>
              <a:cxn ang="0">
                <a:pos x="4566" y="406"/>
              </a:cxn>
              <a:cxn ang="0">
                <a:pos x="4210" y="479"/>
              </a:cxn>
              <a:cxn ang="0">
                <a:pos x="3799" y="551"/>
              </a:cxn>
              <a:cxn ang="0">
                <a:pos x="3452" y="600"/>
              </a:cxn>
              <a:cxn ang="0">
                <a:pos x="3202" y="631"/>
              </a:cxn>
              <a:cxn ang="0">
                <a:pos x="2937" y="660"/>
              </a:cxn>
              <a:cxn ang="0">
                <a:pos x="2656" y="686"/>
              </a:cxn>
              <a:cxn ang="0">
                <a:pos x="2358" y="709"/>
              </a:cxn>
              <a:cxn ang="0">
                <a:pos x="2043" y="728"/>
              </a:cxn>
              <a:cxn ang="0">
                <a:pos x="1711" y="744"/>
              </a:cxn>
              <a:cxn ang="0">
                <a:pos x="1363" y="757"/>
              </a:cxn>
              <a:cxn ang="0">
                <a:pos x="997" y="765"/>
              </a:cxn>
              <a:cxn ang="0">
                <a:pos x="611" y="770"/>
              </a:cxn>
              <a:cxn ang="0">
                <a:pos x="208" y="770"/>
              </a:cxn>
              <a:cxn ang="0">
                <a:pos x="0" y="767"/>
              </a:cxn>
              <a:cxn ang="0">
                <a:pos x="376" y="778"/>
              </a:cxn>
              <a:cxn ang="0">
                <a:pos x="802" y="783"/>
              </a:cxn>
              <a:cxn ang="0">
                <a:pos x="1151" y="783"/>
              </a:cxn>
              <a:cxn ang="0">
                <a:pos x="1547" y="778"/>
              </a:cxn>
              <a:cxn ang="0">
                <a:pos x="1974" y="765"/>
              </a:cxn>
              <a:cxn ang="0">
                <a:pos x="2430" y="746"/>
              </a:cxn>
              <a:cxn ang="0">
                <a:pos x="2901" y="715"/>
              </a:cxn>
              <a:cxn ang="0">
                <a:pos x="3379" y="671"/>
              </a:cxn>
              <a:cxn ang="0">
                <a:pos x="3739" y="631"/>
              </a:cxn>
              <a:cxn ang="0">
                <a:pos x="3976" y="600"/>
              </a:cxn>
              <a:cxn ang="0">
                <a:pos x="4210" y="564"/>
              </a:cxn>
              <a:cxn ang="0">
                <a:pos x="4441" y="525"/>
              </a:cxn>
              <a:cxn ang="0">
                <a:pos x="4666" y="481"/>
              </a:cxn>
              <a:cxn ang="0">
                <a:pos x="4885" y="432"/>
              </a:cxn>
              <a:cxn ang="0">
                <a:pos x="5095" y="379"/>
              </a:cxn>
              <a:cxn ang="0">
                <a:pos x="5298" y="322"/>
              </a:cxn>
              <a:cxn ang="0">
                <a:pos x="5490" y="258"/>
              </a:cxn>
              <a:cxn ang="0">
                <a:pos x="5672" y="190"/>
              </a:cxn>
              <a:cxn ang="0">
                <a:pos x="5760" y="0"/>
              </a:cxn>
            </a:cxnLst>
            <a:rect l="0" t="0" r="r" b="b"/>
            <a:pathLst>
              <a:path w="5760" h="785">
                <a:moveTo>
                  <a:pt x="5760" y="0"/>
                </a:moveTo>
                <a:lnTo>
                  <a:pt x="5760" y="0"/>
                </a:lnTo>
                <a:lnTo>
                  <a:pt x="5745" y="10"/>
                </a:lnTo>
                <a:lnTo>
                  <a:pt x="5697" y="36"/>
                </a:lnTo>
                <a:lnTo>
                  <a:pt x="5661" y="54"/>
                </a:lnTo>
                <a:lnTo>
                  <a:pt x="5614" y="76"/>
                </a:lnTo>
                <a:lnTo>
                  <a:pt x="5558" y="101"/>
                </a:lnTo>
                <a:lnTo>
                  <a:pt x="5493" y="128"/>
                </a:lnTo>
                <a:lnTo>
                  <a:pt x="5417" y="158"/>
                </a:lnTo>
                <a:lnTo>
                  <a:pt x="5331" y="190"/>
                </a:lnTo>
                <a:lnTo>
                  <a:pt x="5233" y="223"/>
                </a:lnTo>
                <a:lnTo>
                  <a:pt x="5124" y="258"/>
                </a:lnTo>
                <a:lnTo>
                  <a:pt x="5002" y="294"/>
                </a:lnTo>
                <a:lnTo>
                  <a:pt x="4870" y="332"/>
                </a:lnTo>
                <a:lnTo>
                  <a:pt x="4726" y="369"/>
                </a:lnTo>
                <a:lnTo>
                  <a:pt x="4566" y="406"/>
                </a:lnTo>
                <a:lnTo>
                  <a:pt x="4396" y="444"/>
                </a:lnTo>
                <a:lnTo>
                  <a:pt x="4210" y="479"/>
                </a:lnTo>
                <a:lnTo>
                  <a:pt x="4012" y="515"/>
                </a:lnTo>
                <a:lnTo>
                  <a:pt x="3799" y="551"/>
                </a:lnTo>
                <a:lnTo>
                  <a:pt x="3571" y="583"/>
                </a:lnTo>
                <a:lnTo>
                  <a:pt x="3452" y="600"/>
                </a:lnTo>
                <a:lnTo>
                  <a:pt x="3329" y="616"/>
                </a:lnTo>
                <a:lnTo>
                  <a:pt x="3202" y="631"/>
                </a:lnTo>
                <a:lnTo>
                  <a:pt x="3072" y="645"/>
                </a:lnTo>
                <a:lnTo>
                  <a:pt x="2937" y="660"/>
                </a:lnTo>
                <a:lnTo>
                  <a:pt x="2799" y="673"/>
                </a:lnTo>
                <a:lnTo>
                  <a:pt x="2656" y="686"/>
                </a:lnTo>
                <a:lnTo>
                  <a:pt x="2508" y="697"/>
                </a:lnTo>
                <a:lnTo>
                  <a:pt x="2358" y="709"/>
                </a:lnTo>
                <a:lnTo>
                  <a:pt x="2202" y="718"/>
                </a:lnTo>
                <a:lnTo>
                  <a:pt x="2043" y="728"/>
                </a:lnTo>
                <a:lnTo>
                  <a:pt x="1880" y="736"/>
                </a:lnTo>
                <a:lnTo>
                  <a:pt x="1711" y="744"/>
                </a:lnTo>
                <a:lnTo>
                  <a:pt x="1540" y="751"/>
                </a:lnTo>
                <a:lnTo>
                  <a:pt x="1363" y="757"/>
                </a:lnTo>
                <a:lnTo>
                  <a:pt x="1182" y="762"/>
                </a:lnTo>
                <a:lnTo>
                  <a:pt x="997" y="765"/>
                </a:lnTo>
                <a:lnTo>
                  <a:pt x="807" y="769"/>
                </a:lnTo>
                <a:lnTo>
                  <a:pt x="611" y="770"/>
                </a:lnTo>
                <a:lnTo>
                  <a:pt x="413" y="770"/>
                </a:lnTo>
                <a:lnTo>
                  <a:pt x="208" y="770"/>
                </a:lnTo>
                <a:lnTo>
                  <a:pt x="0" y="767"/>
                </a:lnTo>
                <a:lnTo>
                  <a:pt x="0" y="767"/>
                </a:lnTo>
                <a:lnTo>
                  <a:pt x="174" y="774"/>
                </a:lnTo>
                <a:lnTo>
                  <a:pt x="376" y="778"/>
                </a:lnTo>
                <a:lnTo>
                  <a:pt x="646" y="783"/>
                </a:lnTo>
                <a:lnTo>
                  <a:pt x="802" y="783"/>
                </a:lnTo>
                <a:lnTo>
                  <a:pt x="971" y="785"/>
                </a:lnTo>
                <a:lnTo>
                  <a:pt x="1151" y="783"/>
                </a:lnTo>
                <a:lnTo>
                  <a:pt x="1345" y="782"/>
                </a:lnTo>
                <a:lnTo>
                  <a:pt x="1547" y="778"/>
                </a:lnTo>
                <a:lnTo>
                  <a:pt x="1756" y="774"/>
                </a:lnTo>
                <a:lnTo>
                  <a:pt x="1974" y="765"/>
                </a:lnTo>
                <a:lnTo>
                  <a:pt x="2200" y="757"/>
                </a:lnTo>
                <a:lnTo>
                  <a:pt x="2430" y="746"/>
                </a:lnTo>
                <a:lnTo>
                  <a:pt x="2664" y="731"/>
                </a:lnTo>
                <a:lnTo>
                  <a:pt x="2901" y="715"/>
                </a:lnTo>
                <a:lnTo>
                  <a:pt x="3140" y="696"/>
                </a:lnTo>
                <a:lnTo>
                  <a:pt x="3379" y="671"/>
                </a:lnTo>
                <a:lnTo>
                  <a:pt x="3620" y="645"/>
                </a:lnTo>
                <a:lnTo>
                  <a:pt x="3739" y="631"/>
                </a:lnTo>
                <a:lnTo>
                  <a:pt x="3857" y="616"/>
                </a:lnTo>
                <a:lnTo>
                  <a:pt x="3976" y="600"/>
                </a:lnTo>
                <a:lnTo>
                  <a:pt x="4095" y="582"/>
                </a:lnTo>
                <a:lnTo>
                  <a:pt x="4210" y="564"/>
                </a:lnTo>
                <a:lnTo>
                  <a:pt x="4326" y="544"/>
                </a:lnTo>
                <a:lnTo>
                  <a:pt x="4441" y="525"/>
                </a:lnTo>
                <a:lnTo>
                  <a:pt x="4553" y="504"/>
                </a:lnTo>
                <a:lnTo>
                  <a:pt x="4666" y="481"/>
                </a:lnTo>
                <a:lnTo>
                  <a:pt x="4776" y="457"/>
                </a:lnTo>
                <a:lnTo>
                  <a:pt x="4885" y="432"/>
                </a:lnTo>
                <a:lnTo>
                  <a:pt x="4991" y="406"/>
                </a:lnTo>
                <a:lnTo>
                  <a:pt x="5095" y="379"/>
                </a:lnTo>
                <a:lnTo>
                  <a:pt x="5197" y="351"/>
                </a:lnTo>
                <a:lnTo>
                  <a:pt x="5298" y="322"/>
                </a:lnTo>
                <a:lnTo>
                  <a:pt x="5396" y="291"/>
                </a:lnTo>
                <a:lnTo>
                  <a:pt x="5490" y="258"/>
                </a:lnTo>
                <a:lnTo>
                  <a:pt x="5583" y="224"/>
                </a:lnTo>
                <a:lnTo>
                  <a:pt x="5672" y="190"/>
                </a:lnTo>
                <a:lnTo>
                  <a:pt x="5760" y="153"/>
                </a:lnTo>
                <a:lnTo>
                  <a:pt x="5760" y="0"/>
                </a:lnTo>
              </a:path>
            </a:pathLst>
          </a:custGeom>
          <a:gradFill>
            <a:gsLst>
              <a:gs pos="0">
                <a:schemeClr val="bg2">
                  <a:lumMod val="20000"/>
                  <a:lumOff val="80000"/>
                  <a:alpha val="42000"/>
                </a:schemeClr>
              </a:gs>
              <a:gs pos="19000">
                <a:schemeClr val="bg2">
                  <a:alpha val="70000"/>
                </a:schemeClr>
              </a:gs>
              <a:gs pos="50000">
                <a:schemeClr val="bg2">
                  <a:lumMod val="60000"/>
                  <a:lumOff val="40000"/>
                  <a:alpha val="29000"/>
                </a:schemeClr>
              </a:gs>
              <a:gs pos="72000">
                <a:schemeClr val="bg2">
                  <a:lumMod val="60000"/>
                  <a:lumOff val="40000"/>
                  <a:alpha val="69000"/>
                </a:schemeClr>
              </a:gs>
              <a:gs pos="89000">
                <a:schemeClr val="bg2">
                  <a:lumMod val="40000"/>
                  <a:lumOff val="60000"/>
                  <a:alpha val="33000"/>
                </a:schemeClr>
              </a:gs>
              <a:gs pos="100000">
                <a:schemeClr val="bg2">
                  <a:lumMod val="20000"/>
                  <a:lumOff val="80000"/>
                  <a:alpha val="0"/>
                </a:schemeClr>
              </a:gs>
            </a:gsLst>
            <a:lin ang="10800000" scaled="0"/>
          </a:gradFill>
          <a:ln w="9525">
            <a:noFill/>
            <a:round/>
          </a:ln>
        </p:spPr>
        <p:txBody>
          <a:bodyPr anchor="ctr"/>
          <a:lstStyle/>
          <a:p>
            <a:pPr algn="ctr"/>
            <a:endParaRPr lang="ja-JP" altLang="en-US"/>
          </a:p>
        </p:txBody>
      </p:sp>
      <p:sp>
        <p:nvSpPr>
          <p:cNvPr id="15" name="Freeform 17"/>
          <p:cNvSpPr/>
          <p:nvPr/>
        </p:nvSpPr>
        <p:spPr>
          <a:xfrm>
            <a:off x="0" y="0"/>
            <a:ext cx="8786842" cy="1928802"/>
          </a:xfrm>
          <a:custGeom>
            <a:avLst/>
            <a:gdLst/>
            <a:ahLst/>
            <a:cxnLst>
              <a:cxn ang="0">
                <a:pos x="0" y="588"/>
              </a:cxn>
              <a:cxn ang="0">
                <a:pos x="371" y="599"/>
              </a:cxn>
              <a:cxn ang="0">
                <a:pos x="959" y="606"/>
              </a:cxn>
              <a:cxn ang="0">
                <a:pos x="1329" y="603"/>
              </a:cxn>
              <a:cxn ang="0">
                <a:pos x="1736" y="594"/>
              </a:cxn>
              <a:cxn ang="0">
                <a:pos x="2177" y="580"/>
              </a:cxn>
              <a:cxn ang="0">
                <a:pos x="2637" y="555"/>
              </a:cxn>
              <a:cxn ang="0">
                <a:pos x="3113" y="520"/>
              </a:cxn>
              <a:cxn ang="0">
                <a:pos x="3593" y="474"/>
              </a:cxn>
              <a:cxn ang="0">
                <a:pos x="3949" y="429"/>
              </a:cxn>
              <a:cxn ang="0">
                <a:pos x="4185" y="396"/>
              </a:cxn>
              <a:cxn ang="0">
                <a:pos x="4418" y="358"/>
              </a:cxn>
              <a:cxn ang="0">
                <a:pos x="4644" y="315"/>
              </a:cxn>
              <a:cxn ang="0">
                <a:pos x="4865" y="269"/>
              </a:cxn>
              <a:cxn ang="0">
                <a:pos x="5080" y="218"/>
              </a:cxn>
              <a:cxn ang="0">
                <a:pos x="5286" y="162"/>
              </a:cxn>
              <a:cxn ang="0">
                <a:pos x="5483" y="101"/>
              </a:cxn>
              <a:cxn ang="0">
                <a:pos x="5671" y="35"/>
              </a:cxn>
              <a:cxn ang="0">
                <a:pos x="5413" y="0"/>
              </a:cxn>
              <a:cxn ang="0">
                <a:pos x="5347" y="23"/>
              </a:cxn>
              <a:cxn ang="0">
                <a:pos x="5197" y="73"/>
              </a:cxn>
              <a:cxn ang="0">
                <a:pos x="5024" y="122"/>
              </a:cxn>
              <a:cxn ang="0">
                <a:pos x="4829" y="175"/>
              </a:cxn>
              <a:cxn ang="0">
                <a:pos x="4608" y="226"/>
              </a:cxn>
              <a:cxn ang="0">
                <a:pos x="4362" y="279"/>
              </a:cxn>
              <a:cxn ang="0">
                <a:pos x="4090" y="329"/>
              </a:cxn>
              <a:cxn ang="0">
                <a:pos x="3791" y="378"/>
              </a:cxn>
              <a:cxn ang="0">
                <a:pos x="3463" y="423"/>
              </a:cxn>
              <a:cxn ang="0">
                <a:pos x="3104" y="466"/>
              </a:cxn>
              <a:cxn ang="0">
                <a:pos x="2717" y="502"/>
              </a:cxn>
              <a:cxn ang="0">
                <a:pos x="2297" y="535"/>
              </a:cxn>
              <a:cxn ang="0">
                <a:pos x="1847" y="560"/>
              </a:cxn>
              <a:cxn ang="0">
                <a:pos x="1363" y="578"/>
              </a:cxn>
              <a:cxn ang="0">
                <a:pos x="845" y="589"/>
              </a:cxn>
              <a:cxn ang="0">
                <a:pos x="290" y="591"/>
              </a:cxn>
              <a:cxn ang="0">
                <a:pos x="0" y="588"/>
              </a:cxn>
            </a:cxnLst>
            <a:rect l="0" t="0" r="r" b="b"/>
            <a:pathLst>
              <a:path w="5760" h="606">
                <a:moveTo>
                  <a:pt x="0" y="588"/>
                </a:moveTo>
                <a:lnTo>
                  <a:pt x="0" y="588"/>
                </a:lnTo>
                <a:lnTo>
                  <a:pt x="172" y="594"/>
                </a:lnTo>
                <a:lnTo>
                  <a:pt x="371" y="599"/>
                </a:lnTo>
                <a:lnTo>
                  <a:pt x="637" y="604"/>
                </a:lnTo>
                <a:lnTo>
                  <a:pt x="959" y="606"/>
                </a:lnTo>
                <a:lnTo>
                  <a:pt x="1137" y="604"/>
                </a:lnTo>
                <a:lnTo>
                  <a:pt x="1329" y="603"/>
                </a:lnTo>
                <a:lnTo>
                  <a:pt x="1528" y="599"/>
                </a:lnTo>
                <a:lnTo>
                  <a:pt x="1736" y="594"/>
                </a:lnTo>
                <a:lnTo>
                  <a:pt x="1954" y="588"/>
                </a:lnTo>
                <a:lnTo>
                  <a:pt x="2177" y="580"/>
                </a:lnTo>
                <a:lnTo>
                  <a:pt x="2405" y="568"/>
                </a:lnTo>
                <a:lnTo>
                  <a:pt x="2637" y="555"/>
                </a:lnTo>
                <a:lnTo>
                  <a:pt x="2875" y="540"/>
                </a:lnTo>
                <a:lnTo>
                  <a:pt x="3113" y="520"/>
                </a:lnTo>
                <a:lnTo>
                  <a:pt x="3352" y="499"/>
                </a:lnTo>
                <a:lnTo>
                  <a:pt x="3593" y="474"/>
                </a:lnTo>
                <a:lnTo>
                  <a:pt x="3831" y="446"/>
                </a:lnTo>
                <a:lnTo>
                  <a:pt x="3949" y="429"/>
                </a:lnTo>
                <a:lnTo>
                  <a:pt x="4068" y="413"/>
                </a:lnTo>
                <a:lnTo>
                  <a:pt x="4185" y="396"/>
                </a:lnTo>
                <a:lnTo>
                  <a:pt x="4303" y="376"/>
                </a:lnTo>
                <a:lnTo>
                  <a:pt x="4418" y="358"/>
                </a:lnTo>
                <a:lnTo>
                  <a:pt x="4532" y="337"/>
                </a:lnTo>
                <a:lnTo>
                  <a:pt x="4644" y="315"/>
                </a:lnTo>
                <a:lnTo>
                  <a:pt x="4757" y="292"/>
                </a:lnTo>
                <a:lnTo>
                  <a:pt x="4865" y="269"/>
                </a:lnTo>
                <a:lnTo>
                  <a:pt x="4974" y="244"/>
                </a:lnTo>
                <a:lnTo>
                  <a:pt x="5080" y="218"/>
                </a:lnTo>
                <a:lnTo>
                  <a:pt x="5184" y="190"/>
                </a:lnTo>
                <a:lnTo>
                  <a:pt x="5286" y="162"/>
                </a:lnTo>
                <a:lnTo>
                  <a:pt x="5385" y="132"/>
                </a:lnTo>
                <a:lnTo>
                  <a:pt x="5483" y="101"/>
                </a:lnTo>
                <a:lnTo>
                  <a:pt x="5578" y="69"/>
                </a:lnTo>
                <a:lnTo>
                  <a:pt x="5671" y="35"/>
                </a:lnTo>
                <a:lnTo>
                  <a:pt x="5760" y="0"/>
                </a:lnTo>
                <a:lnTo>
                  <a:pt x="5413" y="0"/>
                </a:lnTo>
                <a:lnTo>
                  <a:pt x="5413" y="0"/>
                </a:lnTo>
                <a:lnTo>
                  <a:pt x="5347" y="23"/>
                </a:lnTo>
                <a:lnTo>
                  <a:pt x="5275" y="48"/>
                </a:lnTo>
                <a:lnTo>
                  <a:pt x="5197" y="73"/>
                </a:lnTo>
                <a:lnTo>
                  <a:pt x="5113" y="97"/>
                </a:lnTo>
                <a:lnTo>
                  <a:pt x="5024" y="122"/>
                </a:lnTo>
                <a:lnTo>
                  <a:pt x="4930" y="149"/>
                </a:lnTo>
                <a:lnTo>
                  <a:pt x="4829" y="175"/>
                </a:lnTo>
                <a:lnTo>
                  <a:pt x="4722" y="200"/>
                </a:lnTo>
                <a:lnTo>
                  <a:pt x="4608" y="226"/>
                </a:lnTo>
                <a:lnTo>
                  <a:pt x="4489" y="253"/>
                </a:lnTo>
                <a:lnTo>
                  <a:pt x="4362" y="279"/>
                </a:lnTo>
                <a:lnTo>
                  <a:pt x="4230" y="304"/>
                </a:lnTo>
                <a:lnTo>
                  <a:pt x="4090" y="329"/>
                </a:lnTo>
                <a:lnTo>
                  <a:pt x="3943" y="353"/>
                </a:lnTo>
                <a:lnTo>
                  <a:pt x="3791" y="378"/>
                </a:lnTo>
                <a:lnTo>
                  <a:pt x="3629" y="401"/>
                </a:lnTo>
                <a:lnTo>
                  <a:pt x="3463" y="423"/>
                </a:lnTo>
                <a:lnTo>
                  <a:pt x="3288" y="444"/>
                </a:lnTo>
                <a:lnTo>
                  <a:pt x="3104" y="466"/>
                </a:lnTo>
                <a:lnTo>
                  <a:pt x="2915" y="484"/>
                </a:lnTo>
                <a:lnTo>
                  <a:pt x="2717" y="502"/>
                </a:lnTo>
                <a:lnTo>
                  <a:pt x="2512" y="518"/>
                </a:lnTo>
                <a:lnTo>
                  <a:pt x="2297" y="535"/>
                </a:lnTo>
                <a:lnTo>
                  <a:pt x="2076" y="548"/>
                </a:lnTo>
                <a:lnTo>
                  <a:pt x="1847" y="560"/>
                </a:lnTo>
                <a:lnTo>
                  <a:pt x="1609" y="570"/>
                </a:lnTo>
                <a:lnTo>
                  <a:pt x="1363" y="578"/>
                </a:lnTo>
                <a:lnTo>
                  <a:pt x="1107" y="585"/>
                </a:lnTo>
                <a:lnTo>
                  <a:pt x="845" y="589"/>
                </a:lnTo>
                <a:lnTo>
                  <a:pt x="573" y="591"/>
                </a:lnTo>
                <a:lnTo>
                  <a:pt x="290" y="591"/>
                </a:lnTo>
                <a:lnTo>
                  <a:pt x="0" y="588"/>
                </a:lnTo>
                <a:lnTo>
                  <a:pt x="0" y="588"/>
                </a:lnTo>
              </a:path>
            </a:pathLst>
          </a:custGeom>
          <a:gradFill>
            <a:gsLst>
              <a:gs pos="0">
                <a:schemeClr val="bg1">
                  <a:lumMod val="95000"/>
                  <a:alpha val="0"/>
                </a:schemeClr>
              </a:gs>
              <a:gs pos="19000">
                <a:schemeClr val="bg1">
                  <a:lumMod val="85000"/>
                </a:schemeClr>
              </a:gs>
              <a:gs pos="50000">
                <a:schemeClr val="bg1">
                  <a:lumMod val="85000"/>
                  <a:alpha val="46000"/>
                </a:schemeClr>
              </a:gs>
              <a:gs pos="72000">
                <a:schemeClr val="bg1">
                  <a:lumMod val="85000"/>
                  <a:alpha val="45000"/>
                </a:schemeClr>
              </a:gs>
              <a:gs pos="89000">
                <a:schemeClr val="bg1">
                  <a:lumMod val="75000"/>
                  <a:alpha val="12000"/>
                </a:schemeClr>
              </a:gs>
              <a:gs pos="100000">
                <a:schemeClr val="bg2">
                  <a:lumMod val="60000"/>
                  <a:lumOff val="40000"/>
                  <a:alpha val="0"/>
                </a:schemeClr>
              </a:gs>
            </a:gsLst>
            <a:lin ang="10800000" scaled="0"/>
          </a:gradFill>
          <a:ln w="9525">
            <a:noFill/>
            <a:round/>
          </a:ln>
          <a:effectLst>
            <a:innerShdw blurRad="63500" dist="50800" dir="5400000">
              <a:schemeClr val="bg1">
                <a:lumMod val="95000"/>
                <a:alpha val="50000"/>
              </a:schemeClr>
            </a:innerShdw>
          </a:effectLst>
        </p:spPr>
        <p:txBody>
          <a:bodyPr anchor="ctr"/>
          <a:lstStyle/>
          <a:p>
            <a:pPr algn="ctr"/>
            <a:endParaRPr lang="ja-JP" altLang="en-US"/>
          </a:p>
        </p:txBody>
      </p:sp>
      <p:sp>
        <p:nvSpPr>
          <p:cNvPr id="2" name="タイトル 1"/>
          <p:cNvSpPr>
            <a:spLocks noGrp="1"/>
          </p:cNvSpPr>
          <p:nvPr>
            <p:ph type="ctrTitle"/>
          </p:nvPr>
        </p:nvSpPr>
        <p:spPr>
          <a:xfrm>
            <a:off x="1371600" y="2571744"/>
            <a:ext cx="7486680" cy="957706"/>
          </a:xfrm>
        </p:spPr>
        <p:txBody>
          <a:bodyPr/>
          <a:lstStyle>
            <a:lvl1pPr algn="l">
              <a:defRPr sz="4900" b="0"/>
            </a:lvl1pPr>
          </a:lstStyle>
          <a:p>
            <a:pPr lvl="0"/>
            <a:r>
              <a:rPr lang="ja-JP" altLang="en-US"/>
              <a:t>マスター タイトルの書式設定</a:t>
            </a:r>
          </a:p>
        </p:txBody>
      </p:sp>
      <p:sp>
        <p:nvSpPr>
          <p:cNvPr id="3" name="サブタイトル 2"/>
          <p:cNvSpPr>
            <a:spLocks noGrp="1"/>
          </p:cNvSpPr>
          <p:nvPr>
            <p:ph type="subTitle" idx="1"/>
          </p:nvPr>
        </p:nvSpPr>
        <p:spPr>
          <a:xfrm>
            <a:off x="1371600" y="3539218"/>
            <a:ext cx="7486680" cy="571504"/>
          </a:xfrm>
        </p:spPr>
        <p:txBody>
          <a:bodyPr anchor="ct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a:t>マスター サブタイトルの書式設定</a:t>
            </a:r>
          </a:p>
        </p:txBody>
      </p:sp>
      <p:pic>
        <p:nvPicPr>
          <p:cNvPr id="16" name="画像 15" descr="라인.png"/>
          <p:cNvPicPr>
            <a:picLocks noChangeAspect="1"/>
          </p:cNvPicPr>
          <p:nvPr/>
        </p:nvPicPr>
        <p:blipFill rotWithShape="1">
          <a:blip r:embed="rId2">
            <a:alphaModFix/>
            <a:lum contrast="20000"/>
          </a:blip>
          <a:stretch>
            <a:fillRect/>
          </a:stretch>
        </p:blipFill>
        <p:spPr>
          <a:xfrm flipV="1">
            <a:off x="0" y="-4"/>
            <a:ext cx="5148943" cy="26343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区切り" type="objOnly" preserve="1">
  <p:cSld name="区切り">
    <p:bg>
      <p:bgRef idx="1003">
        <a:schemeClr val="bg1"/>
      </p:bgRef>
    </p:bg>
    <p:spTree>
      <p:nvGrpSpPr>
        <p:cNvPr id="1" name=""/>
        <p:cNvGrpSpPr/>
        <p:nvPr/>
      </p:nvGrpSpPr>
      <p:grpSpPr>
        <a:xfrm>
          <a:off x="0" y="0"/>
          <a:ext cx="0" cy="0"/>
          <a:chOff x="0" y="0"/>
          <a:chExt cx="0" cy="0"/>
        </a:xfrm>
      </p:grpSpPr>
      <p:grpSp>
        <p:nvGrpSpPr>
          <p:cNvPr id="7" name="グループ 16"/>
          <p:cNvGrpSpPr/>
          <p:nvPr/>
        </p:nvGrpSpPr>
        <p:grpSpPr>
          <a:xfrm flipH="1" flipV="1">
            <a:off x="0" y="4183081"/>
            <a:ext cx="9144000" cy="2032001"/>
            <a:chOff x="0" y="0"/>
            <a:chExt cx="9144000" cy="2032001"/>
          </a:xfrm>
        </p:grpSpPr>
        <p:sp>
          <p:nvSpPr>
            <p:cNvPr id="8" name="Freeform 13"/>
            <p:cNvSpPr/>
            <p:nvPr/>
          </p:nvSpPr>
          <p:spPr>
            <a:xfrm>
              <a:off x="714348" y="428605"/>
              <a:ext cx="8429652" cy="1603396"/>
            </a:xfrm>
            <a:custGeom>
              <a:avLst/>
              <a:gdLst/>
              <a:ahLst/>
              <a:cxnLst>
                <a:cxn ang="0">
                  <a:pos x="5760" y="0"/>
                </a:cxn>
                <a:cxn ang="0">
                  <a:pos x="5697" y="36"/>
                </a:cxn>
                <a:cxn ang="0">
                  <a:pos x="5614" y="76"/>
                </a:cxn>
                <a:cxn ang="0">
                  <a:pos x="5493" y="128"/>
                </a:cxn>
                <a:cxn ang="0">
                  <a:pos x="5331" y="190"/>
                </a:cxn>
                <a:cxn ang="0">
                  <a:pos x="5124" y="258"/>
                </a:cxn>
                <a:cxn ang="0">
                  <a:pos x="4870" y="332"/>
                </a:cxn>
                <a:cxn ang="0">
                  <a:pos x="4566" y="406"/>
                </a:cxn>
                <a:cxn ang="0">
                  <a:pos x="4210" y="479"/>
                </a:cxn>
                <a:cxn ang="0">
                  <a:pos x="3799" y="551"/>
                </a:cxn>
                <a:cxn ang="0">
                  <a:pos x="3452" y="600"/>
                </a:cxn>
                <a:cxn ang="0">
                  <a:pos x="3202" y="631"/>
                </a:cxn>
                <a:cxn ang="0">
                  <a:pos x="2937" y="660"/>
                </a:cxn>
                <a:cxn ang="0">
                  <a:pos x="2656" y="686"/>
                </a:cxn>
                <a:cxn ang="0">
                  <a:pos x="2358" y="709"/>
                </a:cxn>
                <a:cxn ang="0">
                  <a:pos x="2043" y="728"/>
                </a:cxn>
                <a:cxn ang="0">
                  <a:pos x="1711" y="744"/>
                </a:cxn>
                <a:cxn ang="0">
                  <a:pos x="1363" y="757"/>
                </a:cxn>
                <a:cxn ang="0">
                  <a:pos x="997" y="765"/>
                </a:cxn>
                <a:cxn ang="0">
                  <a:pos x="611" y="770"/>
                </a:cxn>
                <a:cxn ang="0">
                  <a:pos x="208" y="770"/>
                </a:cxn>
                <a:cxn ang="0">
                  <a:pos x="0" y="767"/>
                </a:cxn>
                <a:cxn ang="0">
                  <a:pos x="376" y="778"/>
                </a:cxn>
                <a:cxn ang="0">
                  <a:pos x="802" y="783"/>
                </a:cxn>
                <a:cxn ang="0">
                  <a:pos x="1151" y="783"/>
                </a:cxn>
                <a:cxn ang="0">
                  <a:pos x="1547" y="778"/>
                </a:cxn>
                <a:cxn ang="0">
                  <a:pos x="1974" y="765"/>
                </a:cxn>
                <a:cxn ang="0">
                  <a:pos x="2430" y="746"/>
                </a:cxn>
                <a:cxn ang="0">
                  <a:pos x="2901" y="715"/>
                </a:cxn>
                <a:cxn ang="0">
                  <a:pos x="3379" y="671"/>
                </a:cxn>
                <a:cxn ang="0">
                  <a:pos x="3739" y="631"/>
                </a:cxn>
                <a:cxn ang="0">
                  <a:pos x="3976" y="600"/>
                </a:cxn>
                <a:cxn ang="0">
                  <a:pos x="4210" y="564"/>
                </a:cxn>
                <a:cxn ang="0">
                  <a:pos x="4441" y="525"/>
                </a:cxn>
                <a:cxn ang="0">
                  <a:pos x="4666" y="481"/>
                </a:cxn>
                <a:cxn ang="0">
                  <a:pos x="4885" y="432"/>
                </a:cxn>
                <a:cxn ang="0">
                  <a:pos x="5095" y="379"/>
                </a:cxn>
                <a:cxn ang="0">
                  <a:pos x="5298" y="322"/>
                </a:cxn>
                <a:cxn ang="0">
                  <a:pos x="5490" y="258"/>
                </a:cxn>
                <a:cxn ang="0">
                  <a:pos x="5672" y="190"/>
                </a:cxn>
                <a:cxn ang="0">
                  <a:pos x="5760" y="0"/>
                </a:cxn>
              </a:cxnLst>
              <a:rect l="0" t="0" r="r" b="b"/>
              <a:pathLst>
                <a:path w="5760" h="785">
                  <a:moveTo>
                    <a:pt x="5760" y="0"/>
                  </a:moveTo>
                  <a:lnTo>
                    <a:pt x="5760" y="0"/>
                  </a:lnTo>
                  <a:lnTo>
                    <a:pt x="5745" y="10"/>
                  </a:lnTo>
                  <a:lnTo>
                    <a:pt x="5697" y="36"/>
                  </a:lnTo>
                  <a:lnTo>
                    <a:pt x="5661" y="54"/>
                  </a:lnTo>
                  <a:lnTo>
                    <a:pt x="5614" y="76"/>
                  </a:lnTo>
                  <a:lnTo>
                    <a:pt x="5558" y="101"/>
                  </a:lnTo>
                  <a:lnTo>
                    <a:pt x="5493" y="128"/>
                  </a:lnTo>
                  <a:lnTo>
                    <a:pt x="5417" y="158"/>
                  </a:lnTo>
                  <a:lnTo>
                    <a:pt x="5331" y="190"/>
                  </a:lnTo>
                  <a:lnTo>
                    <a:pt x="5233" y="223"/>
                  </a:lnTo>
                  <a:lnTo>
                    <a:pt x="5124" y="258"/>
                  </a:lnTo>
                  <a:lnTo>
                    <a:pt x="5002" y="294"/>
                  </a:lnTo>
                  <a:lnTo>
                    <a:pt x="4870" y="332"/>
                  </a:lnTo>
                  <a:lnTo>
                    <a:pt x="4726" y="369"/>
                  </a:lnTo>
                  <a:lnTo>
                    <a:pt x="4566" y="406"/>
                  </a:lnTo>
                  <a:lnTo>
                    <a:pt x="4396" y="444"/>
                  </a:lnTo>
                  <a:lnTo>
                    <a:pt x="4210" y="479"/>
                  </a:lnTo>
                  <a:lnTo>
                    <a:pt x="4012" y="515"/>
                  </a:lnTo>
                  <a:lnTo>
                    <a:pt x="3799" y="551"/>
                  </a:lnTo>
                  <a:lnTo>
                    <a:pt x="3571" y="583"/>
                  </a:lnTo>
                  <a:lnTo>
                    <a:pt x="3452" y="600"/>
                  </a:lnTo>
                  <a:lnTo>
                    <a:pt x="3329" y="616"/>
                  </a:lnTo>
                  <a:lnTo>
                    <a:pt x="3202" y="631"/>
                  </a:lnTo>
                  <a:lnTo>
                    <a:pt x="3072" y="645"/>
                  </a:lnTo>
                  <a:lnTo>
                    <a:pt x="2937" y="660"/>
                  </a:lnTo>
                  <a:lnTo>
                    <a:pt x="2799" y="673"/>
                  </a:lnTo>
                  <a:lnTo>
                    <a:pt x="2656" y="686"/>
                  </a:lnTo>
                  <a:lnTo>
                    <a:pt x="2508" y="697"/>
                  </a:lnTo>
                  <a:lnTo>
                    <a:pt x="2358" y="709"/>
                  </a:lnTo>
                  <a:lnTo>
                    <a:pt x="2202" y="718"/>
                  </a:lnTo>
                  <a:lnTo>
                    <a:pt x="2043" y="728"/>
                  </a:lnTo>
                  <a:lnTo>
                    <a:pt x="1880" y="736"/>
                  </a:lnTo>
                  <a:lnTo>
                    <a:pt x="1711" y="744"/>
                  </a:lnTo>
                  <a:lnTo>
                    <a:pt x="1540" y="751"/>
                  </a:lnTo>
                  <a:lnTo>
                    <a:pt x="1363" y="757"/>
                  </a:lnTo>
                  <a:lnTo>
                    <a:pt x="1182" y="762"/>
                  </a:lnTo>
                  <a:lnTo>
                    <a:pt x="997" y="765"/>
                  </a:lnTo>
                  <a:lnTo>
                    <a:pt x="807" y="769"/>
                  </a:lnTo>
                  <a:lnTo>
                    <a:pt x="611" y="770"/>
                  </a:lnTo>
                  <a:lnTo>
                    <a:pt x="413" y="770"/>
                  </a:lnTo>
                  <a:lnTo>
                    <a:pt x="208" y="770"/>
                  </a:lnTo>
                  <a:lnTo>
                    <a:pt x="0" y="767"/>
                  </a:lnTo>
                  <a:lnTo>
                    <a:pt x="0" y="767"/>
                  </a:lnTo>
                  <a:lnTo>
                    <a:pt x="174" y="774"/>
                  </a:lnTo>
                  <a:lnTo>
                    <a:pt x="376" y="778"/>
                  </a:lnTo>
                  <a:lnTo>
                    <a:pt x="646" y="783"/>
                  </a:lnTo>
                  <a:lnTo>
                    <a:pt x="802" y="783"/>
                  </a:lnTo>
                  <a:lnTo>
                    <a:pt x="971" y="785"/>
                  </a:lnTo>
                  <a:lnTo>
                    <a:pt x="1151" y="783"/>
                  </a:lnTo>
                  <a:lnTo>
                    <a:pt x="1345" y="782"/>
                  </a:lnTo>
                  <a:lnTo>
                    <a:pt x="1547" y="778"/>
                  </a:lnTo>
                  <a:lnTo>
                    <a:pt x="1756" y="774"/>
                  </a:lnTo>
                  <a:lnTo>
                    <a:pt x="1974" y="765"/>
                  </a:lnTo>
                  <a:lnTo>
                    <a:pt x="2200" y="757"/>
                  </a:lnTo>
                  <a:lnTo>
                    <a:pt x="2430" y="746"/>
                  </a:lnTo>
                  <a:lnTo>
                    <a:pt x="2664" y="731"/>
                  </a:lnTo>
                  <a:lnTo>
                    <a:pt x="2901" y="715"/>
                  </a:lnTo>
                  <a:lnTo>
                    <a:pt x="3140" y="696"/>
                  </a:lnTo>
                  <a:lnTo>
                    <a:pt x="3379" y="671"/>
                  </a:lnTo>
                  <a:lnTo>
                    <a:pt x="3620" y="645"/>
                  </a:lnTo>
                  <a:lnTo>
                    <a:pt x="3739" y="631"/>
                  </a:lnTo>
                  <a:lnTo>
                    <a:pt x="3857" y="616"/>
                  </a:lnTo>
                  <a:lnTo>
                    <a:pt x="3976" y="600"/>
                  </a:lnTo>
                  <a:lnTo>
                    <a:pt x="4095" y="582"/>
                  </a:lnTo>
                  <a:lnTo>
                    <a:pt x="4210" y="564"/>
                  </a:lnTo>
                  <a:lnTo>
                    <a:pt x="4326" y="544"/>
                  </a:lnTo>
                  <a:lnTo>
                    <a:pt x="4441" y="525"/>
                  </a:lnTo>
                  <a:lnTo>
                    <a:pt x="4553" y="504"/>
                  </a:lnTo>
                  <a:lnTo>
                    <a:pt x="4666" y="481"/>
                  </a:lnTo>
                  <a:lnTo>
                    <a:pt x="4776" y="457"/>
                  </a:lnTo>
                  <a:lnTo>
                    <a:pt x="4885" y="432"/>
                  </a:lnTo>
                  <a:lnTo>
                    <a:pt x="4991" y="406"/>
                  </a:lnTo>
                  <a:lnTo>
                    <a:pt x="5095" y="379"/>
                  </a:lnTo>
                  <a:lnTo>
                    <a:pt x="5197" y="351"/>
                  </a:lnTo>
                  <a:lnTo>
                    <a:pt x="5298" y="322"/>
                  </a:lnTo>
                  <a:lnTo>
                    <a:pt x="5396" y="291"/>
                  </a:lnTo>
                  <a:lnTo>
                    <a:pt x="5490" y="258"/>
                  </a:lnTo>
                  <a:lnTo>
                    <a:pt x="5583" y="224"/>
                  </a:lnTo>
                  <a:lnTo>
                    <a:pt x="5672" y="190"/>
                  </a:lnTo>
                  <a:lnTo>
                    <a:pt x="5760" y="153"/>
                  </a:lnTo>
                  <a:lnTo>
                    <a:pt x="5760" y="0"/>
                  </a:lnTo>
                </a:path>
              </a:pathLst>
            </a:custGeom>
            <a:gradFill flip="none" rotWithShape="1">
              <a:gsLst>
                <a:gs pos="60000">
                  <a:schemeClr val="bg2">
                    <a:alpha val="58000"/>
                  </a:schemeClr>
                </a:gs>
                <a:gs pos="15000">
                  <a:schemeClr val="bg2">
                    <a:lumMod val="60000"/>
                    <a:lumOff val="40000"/>
                    <a:alpha val="0"/>
                  </a:schemeClr>
                </a:gs>
                <a:gs pos="100000">
                  <a:schemeClr val="bg2">
                    <a:lumMod val="60000"/>
                    <a:lumOff val="40000"/>
                    <a:alpha val="74000"/>
                  </a:schemeClr>
                </a:gs>
              </a:gsLst>
              <a:lin ang="5400000" scaled="1"/>
              <a:tileRect/>
            </a:gradFill>
            <a:ln w="9525">
              <a:noFill/>
              <a:round/>
            </a:ln>
          </p:spPr>
          <p:txBody>
            <a:bodyPr anchor="ctr"/>
            <a:lstStyle/>
            <a:p>
              <a:pPr algn="ctr"/>
              <a:endParaRPr lang="ja-JP" altLang="en-US"/>
            </a:p>
          </p:txBody>
        </p:sp>
        <p:sp>
          <p:nvSpPr>
            <p:cNvPr id="9" name="Freeform 17"/>
            <p:cNvSpPr/>
            <p:nvPr/>
          </p:nvSpPr>
          <p:spPr>
            <a:xfrm>
              <a:off x="0" y="0"/>
              <a:ext cx="8786842" cy="1928802"/>
            </a:xfrm>
            <a:custGeom>
              <a:avLst/>
              <a:gdLst/>
              <a:ahLst/>
              <a:cxnLst>
                <a:cxn ang="0">
                  <a:pos x="0" y="588"/>
                </a:cxn>
                <a:cxn ang="0">
                  <a:pos x="371" y="599"/>
                </a:cxn>
                <a:cxn ang="0">
                  <a:pos x="959" y="606"/>
                </a:cxn>
                <a:cxn ang="0">
                  <a:pos x="1329" y="603"/>
                </a:cxn>
                <a:cxn ang="0">
                  <a:pos x="1736" y="594"/>
                </a:cxn>
                <a:cxn ang="0">
                  <a:pos x="2177" y="580"/>
                </a:cxn>
                <a:cxn ang="0">
                  <a:pos x="2637" y="555"/>
                </a:cxn>
                <a:cxn ang="0">
                  <a:pos x="3113" y="520"/>
                </a:cxn>
                <a:cxn ang="0">
                  <a:pos x="3593" y="474"/>
                </a:cxn>
                <a:cxn ang="0">
                  <a:pos x="3949" y="429"/>
                </a:cxn>
                <a:cxn ang="0">
                  <a:pos x="4185" y="396"/>
                </a:cxn>
                <a:cxn ang="0">
                  <a:pos x="4418" y="358"/>
                </a:cxn>
                <a:cxn ang="0">
                  <a:pos x="4644" y="315"/>
                </a:cxn>
                <a:cxn ang="0">
                  <a:pos x="4865" y="269"/>
                </a:cxn>
                <a:cxn ang="0">
                  <a:pos x="5080" y="218"/>
                </a:cxn>
                <a:cxn ang="0">
                  <a:pos x="5286" y="162"/>
                </a:cxn>
                <a:cxn ang="0">
                  <a:pos x="5483" y="101"/>
                </a:cxn>
                <a:cxn ang="0">
                  <a:pos x="5671" y="35"/>
                </a:cxn>
                <a:cxn ang="0">
                  <a:pos x="5413" y="0"/>
                </a:cxn>
                <a:cxn ang="0">
                  <a:pos x="5347" y="23"/>
                </a:cxn>
                <a:cxn ang="0">
                  <a:pos x="5197" y="73"/>
                </a:cxn>
                <a:cxn ang="0">
                  <a:pos x="5024" y="122"/>
                </a:cxn>
                <a:cxn ang="0">
                  <a:pos x="4829" y="175"/>
                </a:cxn>
                <a:cxn ang="0">
                  <a:pos x="4608" y="226"/>
                </a:cxn>
                <a:cxn ang="0">
                  <a:pos x="4362" y="279"/>
                </a:cxn>
                <a:cxn ang="0">
                  <a:pos x="4090" y="329"/>
                </a:cxn>
                <a:cxn ang="0">
                  <a:pos x="3791" y="378"/>
                </a:cxn>
                <a:cxn ang="0">
                  <a:pos x="3463" y="423"/>
                </a:cxn>
                <a:cxn ang="0">
                  <a:pos x="3104" y="466"/>
                </a:cxn>
                <a:cxn ang="0">
                  <a:pos x="2717" y="502"/>
                </a:cxn>
                <a:cxn ang="0">
                  <a:pos x="2297" y="535"/>
                </a:cxn>
                <a:cxn ang="0">
                  <a:pos x="1847" y="560"/>
                </a:cxn>
                <a:cxn ang="0">
                  <a:pos x="1363" y="578"/>
                </a:cxn>
                <a:cxn ang="0">
                  <a:pos x="845" y="589"/>
                </a:cxn>
                <a:cxn ang="0">
                  <a:pos x="290" y="591"/>
                </a:cxn>
                <a:cxn ang="0">
                  <a:pos x="0" y="588"/>
                </a:cxn>
              </a:cxnLst>
              <a:rect l="0" t="0" r="r" b="b"/>
              <a:pathLst>
                <a:path w="5760" h="606">
                  <a:moveTo>
                    <a:pt x="0" y="588"/>
                  </a:moveTo>
                  <a:lnTo>
                    <a:pt x="0" y="588"/>
                  </a:lnTo>
                  <a:lnTo>
                    <a:pt x="172" y="594"/>
                  </a:lnTo>
                  <a:lnTo>
                    <a:pt x="371" y="599"/>
                  </a:lnTo>
                  <a:lnTo>
                    <a:pt x="637" y="604"/>
                  </a:lnTo>
                  <a:lnTo>
                    <a:pt x="959" y="606"/>
                  </a:lnTo>
                  <a:lnTo>
                    <a:pt x="1137" y="604"/>
                  </a:lnTo>
                  <a:lnTo>
                    <a:pt x="1329" y="603"/>
                  </a:lnTo>
                  <a:lnTo>
                    <a:pt x="1528" y="599"/>
                  </a:lnTo>
                  <a:lnTo>
                    <a:pt x="1736" y="594"/>
                  </a:lnTo>
                  <a:lnTo>
                    <a:pt x="1954" y="588"/>
                  </a:lnTo>
                  <a:lnTo>
                    <a:pt x="2177" y="580"/>
                  </a:lnTo>
                  <a:lnTo>
                    <a:pt x="2405" y="568"/>
                  </a:lnTo>
                  <a:lnTo>
                    <a:pt x="2637" y="555"/>
                  </a:lnTo>
                  <a:lnTo>
                    <a:pt x="2875" y="540"/>
                  </a:lnTo>
                  <a:lnTo>
                    <a:pt x="3113" y="520"/>
                  </a:lnTo>
                  <a:lnTo>
                    <a:pt x="3352" y="499"/>
                  </a:lnTo>
                  <a:lnTo>
                    <a:pt x="3593" y="474"/>
                  </a:lnTo>
                  <a:lnTo>
                    <a:pt x="3831" y="446"/>
                  </a:lnTo>
                  <a:lnTo>
                    <a:pt x="3949" y="429"/>
                  </a:lnTo>
                  <a:lnTo>
                    <a:pt x="4068" y="413"/>
                  </a:lnTo>
                  <a:lnTo>
                    <a:pt x="4185" y="396"/>
                  </a:lnTo>
                  <a:lnTo>
                    <a:pt x="4303" y="376"/>
                  </a:lnTo>
                  <a:lnTo>
                    <a:pt x="4418" y="358"/>
                  </a:lnTo>
                  <a:lnTo>
                    <a:pt x="4532" y="337"/>
                  </a:lnTo>
                  <a:lnTo>
                    <a:pt x="4644" y="315"/>
                  </a:lnTo>
                  <a:lnTo>
                    <a:pt x="4757" y="292"/>
                  </a:lnTo>
                  <a:lnTo>
                    <a:pt x="4865" y="269"/>
                  </a:lnTo>
                  <a:lnTo>
                    <a:pt x="4974" y="244"/>
                  </a:lnTo>
                  <a:lnTo>
                    <a:pt x="5080" y="218"/>
                  </a:lnTo>
                  <a:lnTo>
                    <a:pt x="5184" y="190"/>
                  </a:lnTo>
                  <a:lnTo>
                    <a:pt x="5286" y="162"/>
                  </a:lnTo>
                  <a:lnTo>
                    <a:pt x="5385" y="132"/>
                  </a:lnTo>
                  <a:lnTo>
                    <a:pt x="5483" y="101"/>
                  </a:lnTo>
                  <a:lnTo>
                    <a:pt x="5578" y="69"/>
                  </a:lnTo>
                  <a:lnTo>
                    <a:pt x="5671" y="35"/>
                  </a:lnTo>
                  <a:lnTo>
                    <a:pt x="5760" y="0"/>
                  </a:lnTo>
                  <a:lnTo>
                    <a:pt x="5413" y="0"/>
                  </a:lnTo>
                  <a:lnTo>
                    <a:pt x="5413" y="0"/>
                  </a:lnTo>
                  <a:lnTo>
                    <a:pt x="5347" y="23"/>
                  </a:lnTo>
                  <a:lnTo>
                    <a:pt x="5275" y="48"/>
                  </a:lnTo>
                  <a:lnTo>
                    <a:pt x="5197" y="73"/>
                  </a:lnTo>
                  <a:lnTo>
                    <a:pt x="5113" y="97"/>
                  </a:lnTo>
                  <a:lnTo>
                    <a:pt x="5024" y="122"/>
                  </a:lnTo>
                  <a:lnTo>
                    <a:pt x="4930" y="149"/>
                  </a:lnTo>
                  <a:lnTo>
                    <a:pt x="4829" y="175"/>
                  </a:lnTo>
                  <a:lnTo>
                    <a:pt x="4722" y="200"/>
                  </a:lnTo>
                  <a:lnTo>
                    <a:pt x="4608" y="226"/>
                  </a:lnTo>
                  <a:lnTo>
                    <a:pt x="4489" y="253"/>
                  </a:lnTo>
                  <a:lnTo>
                    <a:pt x="4362" y="279"/>
                  </a:lnTo>
                  <a:lnTo>
                    <a:pt x="4230" y="304"/>
                  </a:lnTo>
                  <a:lnTo>
                    <a:pt x="4090" y="329"/>
                  </a:lnTo>
                  <a:lnTo>
                    <a:pt x="3943" y="353"/>
                  </a:lnTo>
                  <a:lnTo>
                    <a:pt x="3791" y="378"/>
                  </a:lnTo>
                  <a:lnTo>
                    <a:pt x="3629" y="401"/>
                  </a:lnTo>
                  <a:lnTo>
                    <a:pt x="3463" y="423"/>
                  </a:lnTo>
                  <a:lnTo>
                    <a:pt x="3288" y="444"/>
                  </a:lnTo>
                  <a:lnTo>
                    <a:pt x="3104" y="466"/>
                  </a:lnTo>
                  <a:lnTo>
                    <a:pt x="2915" y="484"/>
                  </a:lnTo>
                  <a:lnTo>
                    <a:pt x="2717" y="502"/>
                  </a:lnTo>
                  <a:lnTo>
                    <a:pt x="2512" y="518"/>
                  </a:lnTo>
                  <a:lnTo>
                    <a:pt x="2297" y="535"/>
                  </a:lnTo>
                  <a:lnTo>
                    <a:pt x="2076" y="548"/>
                  </a:lnTo>
                  <a:lnTo>
                    <a:pt x="1847" y="560"/>
                  </a:lnTo>
                  <a:lnTo>
                    <a:pt x="1609" y="570"/>
                  </a:lnTo>
                  <a:lnTo>
                    <a:pt x="1363" y="578"/>
                  </a:lnTo>
                  <a:lnTo>
                    <a:pt x="1107" y="585"/>
                  </a:lnTo>
                  <a:lnTo>
                    <a:pt x="845" y="589"/>
                  </a:lnTo>
                  <a:lnTo>
                    <a:pt x="573" y="591"/>
                  </a:lnTo>
                  <a:lnTo>
                    <a:pt x="290" y="591"/>
                  </a:lnTo>
                  <a:lnTo>
                    <a:pt x="0" y="588"/>
                  </a:lnTo>
                  <a:lnTo>
                    <a:pt x="0" y="588"/>
                  </a:lnTo>
                </a:path>
              </a:pathLst>
            </a:custGeom>
            <a:gradFill>
              <a:gsLst>
                <a:gs pos="0">
                  <a:schemeClr val="bg1">
                    <a:lumMod val="95000"/>
                    <a:alpha val="0"/>
                  </a:schemeClr>
                </a:gs>
                <a:gs pos="61000">
                  <a:schemeClr val="bg1">
                    <a:lumMod val="85000"/>
                    <a:alpha val="31000"/>
                  </a:schemeClr>
                </a:gs>
                <a:gs pos="50000">
                  <a:schemeClr val="bg1">
                    <a:lumMod val="85000"/>
                    <a:alpha val="12000"/>
                  </a:schemeClr>
                </a:gs>
                <a:gs pos="72000">
                  <a:schemeClr val="bg1">
                    <a:lumMod val="85000"/>
                    <a:alpha val="45000"/>
                  </a:schemeClr>
                </a:gs>
                <a:gs pos="89000">
                  <a:schemeClr val="bg1">
                    <a:lumMod val="75000"/>
                    <a:alpha val="12000"/>
                  </a:schemeClr>
                </a:gs>
                <a:gs pos="100000">
                  <a:schemeClr val="bg2">
                    <a:lumMod val="60000"/>
                    <a:lumOff val="40000"/>
                    <a:alpha val="0"/>
                  </a:schemeClr>
                </a:gs>
              </a:gsLst>
              <a:lin ang="10800000" scaled="0"/>
            </a:gradFill>
            <a:ln w="9525">
              <a:noFill/>
              <a:round/>
            </a:ln>
            <a:effectLst>
              <a:innerShdw blurRad="63500" dist="50800" dir="5400000">
                <a:schemeClr val="bg1">
                  <a:lumMod val="95000"/>
                  <a:alpha val="50000"/>
                </a:schemeClr>
              </a:innerShdw>
            </a:effectLst>
          </p:spPr>
          <p:txBody>
            <a:bodyPr anchor="ctr"/>
            <a:lstStyle/>
            <a:p>
              <a:pPr algn="ctr"/>
              <a:endParaRPr lang="ja-JP" altLang="en-US"/>
            </a:p>
          </p:txBody>
        </p:sp>
      </p:grpSp>
      <p:grpSp>
        <p:nvGrpSpPr>
          <p:cNvPr id="12" name="グループ 32"/>
          <p:cNvGrpSpPr/>
          <p:nvPr/>
        </p:nvGrpSpPr>
        <p:grpSpPr>
          <a:xfrm flipH="1">
            <a:off x="0" y="0"/>
            <a:ext cx="9144000" cy="2032001"/>
            <a:chOff x="0" y="0"/>
            <a:chExt cx="9144000" cy="2032001"/>
          </a:xfrm>
        </p:grpSpPr>
        <p:sp>
          <p:nvSpPr>
            <p:cNvPr id="13" name="Freeform 13"/>
            <p:cNvSpPr/>
            <p:nvPr/>
          </p:nvSpPr>
          <p:spPr>
            <a:xfrm>
              <a:off x="714348" y="428605"/>
              <a:ext cx="8429652" cy="1603396"/>
            </a:xfrm>
            <a:custGeom>
              <a:avLst/>
              <a:gdLst/>
              <a:ahLst/>
              <a:cxnLst>
                <a:cxn ang="0">
                  <a:pos x="5760" y="0"/>
                </a:cxn>
                <a:cxn ang="0">
                  <a:pos x="5697" y="36"/>
                </a:cxn>
                <a:cxn ang="0">
                  <a:pos x="5614" y="76"/>
                </a:cxn>
                <a:cxn ang="0">
                  <a:pos x="5493" y="128"/>
                </a:cxn>
                <a:cxn ang="0">
                  <a:pos x="5331" y="190"/>
                </a:cxn>
                <a:cxn ang="0">
                  <a:pos x="5124" y="258"/>
                </a:cxn>
                <a:cxn ang="0">
                  <a:pos x="4870" y="332"/>
                </a:cxn>
                <a:cxn ang="0">
                  <a:pos x="4566" y="406"/>
                </a:cxn>
                <a:cxn ang="0">
                  <a:pos x="4210" y="479"/>
                </a:cxn>
                <a:cxn ang="0">
                  <a:pos x="3799" y="551"/>
                </a:cxn>
                <a:cxn ang="0">
                  <a:pos x="3452" y="600"/>
                </a:cxn>
                <a:cxn ang="0">
                  <a:pos x="3202" y="631"/>
                </a:cxn>
                <a:cxn ang="0">
                  <a:pos x="2937" y="660"/>
                </a:cxn>
                <a:cxn ang="0">
                  <a:pos x="2656" y="686"/>
                </a:cxn>
                <a:cxn ang="0">
                  <a:pos x="2358" y="709"/>
                </a:cxn>
                <a:cxn ang="0">
                  <a:pos x="2043" y="728"/>
                </a:cxn>
                <a:cxn ang="0">
                  <a:pos x="1711" y="744"/>
                </a:cxn>
                <a:cxn ang="0">
                  <a:pos x="1363" y="757"/>
                </a:cxn>
                <a:cxn ang="0">
                  <a:pos x="997" y="765"/>
                </a:cxn>
                <a:cxn ang="0">
                  <a:pos x="611" y="770"/>
                </a:cxn>
                <a:cxn ang="0">
                  <a:pos x="208" y="770"/>
                </a:cxn>
                <a:cxn ang="0">
                  <a:pos x="0" y="767"/>
                </a:cxn>
                <a:cxn ang="0">
                  <a:pos x="376" y="778"/>
                </a:cxn>
                <a:cxn ang="0">
                  <a:pos x="802" y="783"/>
                </a:cxn>
                <a:cxn ang="0">
                  <a:pos x="1151" y="783"/>
                </a:cxn>
                <a:cxn ang="0">
                  <a:pos x="1547" y="778"/>
                </a:cxn>
                <a:cxn ang="0">
                  <a:pos x="1974" y="765"/>
                </a:cxn>
                <a:cxn ang="0">
                  <a:pos x="2430" y="746"/>
                </a:cxn>
                <a:cxn ang="0">
                  <a:pos x="2901" y="715"/>
                </a:cxn>
                <a:cxn ang="0">
                  <a:pos x="3379" y="671"/>
                </a:cxn>
                <a:cxn ang="0">
                  <a:pos x="3739" y="631"/>
                </a:cxn>
                <a:cxn ang="0">
                  <a:pos x="3976" y="600"/>
                </a:cxn>
                <a:cxn ang="0">
                  <a:pos x="4210" y="564"/>
                </a:cxn>
                <a:cxn ang="0">
                  <a:pos x="4441" y="525"/>
                </a:cxn>
                <a:cxn ang="0">
                  <a:pos x="4666" y="481"/>
                </a:cxn>
                <a:cxn ang="0">
                  <a:pos x="4885" y="432"/>
                </a:cxn>
                <a:cxn ang="0">
                  <a:pos x="5095" y="379"/>
                </a:cxn>
                <a:cxn ang="0">
                  <a:pos x="5298" y="322"/>
                </a:cxn>
                <a:cxn ang="0">
                  <a:pos x="5490" y="258"/>
                </a:cxn>
                <a:cxn ang="0">
                  <a:pos x="5672" y="190"/>
                </a:cxn>
                <a:cxn ang="0">
                  <a:pos x="5760" y="0"/>
                </a:cxn>
              </a:cxnLst>
              <a:rect l="0" t="0" r="r" b="b"/>
              <a:pathLst>
                <a:path w="5760" h="785">
                  <a:moveTo>
                    <a:pt x="5760" y="0"/>
                  </a:moveTo>
                  <a:lnTo>
                    <a:pt x="5760" y="0"/>
                  </a:lnTo>
                  <a:lnTo>
                    <a:pt x="5745" y="10"/>
                  </a:lnTo>
                  <a:lnTo>
                    <a:pt x="5697" y="36"/>
                  </a:lnTo>
                  <a:lnTo>
                    <a:pt x="5661" y="54"/>
                  </a:lnTo>
                  <a:lnTo>
                    <a:pt x="5614" y="76"/>
                  </a:lnTo>
                  <a:lnTo>
                    <a:pt x="5558" y="101"/>
                  </a:lnTo>
                  <a:lnTo>
                    <a:pt x="5493" y="128"/>
                  </a:lnTo>
                  <a:lnTo>
                    <a:pt x="5417" y="158"/>
                  </a:lnTo>
                  <a:lnTo>
                    <a:pt x="5331" y="190"/>
                  </a:lnTo>
                  <a:lnTo>
                    <a:pt x="5233" y="223"/>
                  </a:lnTo>
                  <a:lnTo>
                    <a:pt x="5124" y="258"/>
                  </a:lnTo>
                  <a:lnTo>
                    <a:pt x="5002" y="294"/>
                  </a:lnTo>
                  <a:lnTo>
                    <a:pt x="4870" y="332"/>
                  </a:lnTo>
                  <a:lnTo>
                    <a:pt x="4726" y="369"/>
                  </a:lnTo>
                  <a:lnTo>
                    <a:pt x="4566" y="406"/>
                  </a:lnTo>
                  <a:lnTo>
                    <a:pt x="4396" y="444"/>
                  </a:lnTo>
                  <a:lnTo>
                    <a:pt x="4210" y="479"/>
                  </a:lnTo>
                  <a:lnTo>
                    <a:pt x="4012" y="515"/>
                  </a:lnTo>
                  <a:lnTo>
                    <a:pt x="3799" y="551"/>
                  </a:lnTo>
                  <a:lnTo>
                    <a:pt x="3571" y="583"/>
                  </a:lnTo>
                  <a:lnTo>
                    <a:pt x="3452" y="600"/>
                  </a:lnTo>
                  <a:lnTo>
                    <a:pt x="3329" y="616"/>
                  </a:lnTo>
                  <a:lnTo>
                    <a:pt x="3202" y="631"/>
                  </a:lnTo>
                  <a:lnTo>
                    <a:pt x="3072" y="645"/>
                  </a:lnTo>
                  <a:lnTo>
                    <a:pt x="2937" y="660"/>
                  </a:lnTo>
                  <a:lnTo>
                    <a:pt x="2799" y="673"/>
                  </a:lnTo>
                  <a:lnTo>
                    <a:pt x="2656" y="686"/>
                  </a:lnTo>
                  <a:lnTo>
                    <a:pt x="2508" y="697"/>
                  </a:lnTo>
                  <a:lnTo>
                    <a:pt x="2358" y="709"/>
                  </a:lnTo>
                  <a:lnTo>
                    <a:pt x="2202" y="718"/>
                  </a:lnTo>
                  <a:lnTo>
                    <a:pt x="2043" y="728"/>
                  </a:lnTo>
                  <a:lnTo>
                    <a:pt x="1880" y="736"/>
                  </a:lnTo>
                  <a:lnTo>
                    <a:pt x="1711" y="744"/>
                  </a:lnTo>
                  <a:lnTo>
                    <a:pt x="1540" y="751"/>
                  </a:lnTo>
                  <a:lnTo>
                    <a:pt x="1363" y="757"/>
                  </a:lnTo>
                  <a:lnTo>
                    <a:pt x="1182" y="762"/>
                  </a:lnTo>
                  <a:lnTo>
                    <a:pt x="997" y="765"/>
                  </a:lnTo>
                  <a:lnTo>
                    <a:pt x="807" y="769"/>
                  </a:lnTo>
                  <a:lnTo>
                    <a:pt x="611" y="770"/>
                  </a:lnTo>
                  <a:lnTo>
                    <a:pt x="413" y="770"/>
                  </a:lnTo>
                  <a:lnTo>
                    <a:pt x="208" y="770"/>
                  </a:lnTo>
                  <a:lnTo>
                    <a:pt x="0" y="767"/>
                  </a:lnTo>
                  <a:lnTo>
                    <a:pt x="0" y="767"/>
                  </a:lnTo>
                  <a:lnTo>
                    <a:pt x="174" y="774"/>
                  </a:lnTo>
                  <a:lnTo>
                    <a:pt x="376" y="778"/>
                  </a:lnTo>
                  <a:lnTo>
                    <a:pt x="646" y="783"/>
                  </a:lnTo>
                  <a:lnTo>
                    <a:pt x="802" y="783"/>
                  </a:lnTo>
                  <a:lnTo>
                    <a:pt x="971" y="785"/>
                  </a:lnTo>
                  <a:lnTo>
                    <a:pt x="1151" y="783"/>
                  </a:lnTo>
                  <a:lnTo>
                    <a:pt x="1345" y="782"/>
                  </a:lnTo>
                  <a:lnTo>
                    <a:pt x="1547" y="778"/>
                  </a:lnTo>
                  <a:lnTo>
                    <a:pt x="1756" y="774"/>
                  </a:lnTo>
                  <a:lnTo>
                    <a:pt x="1974" y="765"/>
                  </a:lnTo>
                  <a:lnTo>
                    <a:pt x="2200" y="757"/>
                  </a:lnTo>
                  <a:lnTo>
                    <a:pt x="2430" y="746"/>
                  </a:lnTo>
                  <a:lnTo>
                    <a:pt x="2664" y="731"/>
                  </a:lnTo>
                  <a:lnTo>
                    <a:pt x="2901" y="715"/>
                  </a:lnTo>
                  <a:lnTo>
                    <a:pt x="3140" y="696"/>
                  </a:lnTo>
                  <a:lnTo>
                    <a:pt x="3379" y="671"/>
                  </a:lnTo>
                  <a:lnTo>
                    <a:pt x="3620" y="645"/>
                  </a:lnTo>
                  <a:lnTo>
                    <a:pt x="3739" y="631"/>
                  </a:lnTo>
                  <a:lnTo>
                    <a:pt x="3857" y="616"/>
                  </a:lnTo>
                  <a:lnTo>
                    <a:pt x="3976" y="600"/>
                  </a:lnTo>
                  <a:lnTo>
                    <a:pt x="4095" y="582"/>
                  </a:lnTo>
                  <a:lnTo>
                    <a:pt x="4210" y="564"/>
                  </a:lnTo>
                  <a:lnTo>
                    <a:pt x="4326" y="544"/>
                  </a:lnTo>
                  <a:lnTo>
                    <a:pt x="4441" y="525"/>
                  </a:lnTo>
                  <a:lnTo>
                    <a:pt x="4553" y="504"/>
                  </a:lnTo>
                  <a:lnTo>
                    <a:pt x="4666" y="481"/>
                  </a:lnTo>
                  <a:lnTo>
                    <a:pt x="4776" y="457"/>
                  </a:lnTo>
                  <a:lnTo>
                    <a:pt x="4885" y="432"/>
                  </a:lnTo>
                  <a:lnTo>
                    <a:pt x="4991" y="406"/>
                  </a:lnTo>
                  <a:lnTo>
                    <a:pt x="5095" y="379"/>
                  </a:lnTo>
                  <a:lnTo>
                    <a:pt x="5197" y="351"/>
                  </a:lnTo>
                  <a:lnTo>
                    <a:pt x="5298" y="322"/>
                  </a:lnTo>
                  <a:lnTo>
                    <a:pt x="5396" y="291"/>
                  </a:lnTo>
                  <a:lnTo>
                    <a:pt x="5490" y="258"/>
                  </a:lnTo>
                  <a:lnTo>
                    <a:pt x="5583" y="224"/>
                  </a:lnTo>
                  <a:lnTo>
                    <a:pt x="5672" y="190"/>
                  </a:lnTo>
                  <a:lnTo>
                    <a:pt x="5760" y="153"/>
                  </a:lnTo>
                  <a:lnTo>
                    <a:pt x="5760" y="0"/>
                  </a:lnTo>
                </a:path>
              </a:pathLst>
            </a:custGeom>
            <a:gradFill>
              <a:gsLst>
                <a:gs pos="0">
                  <a:schemeClr val="bg2">
                    <a:lumMod val="20000"/>
                    <a:lumOff val="80000"/>
                    <a:alpha val="42000"/>
                  </a:schemeClr>
                </a:gs>
                <a:gs pos="19000">
                  <a:schemeClr val="bg2">
                    <a:alpha val="70000"/>
                  </a:schemeClr>
                </a:gs>
                <a:gs pos="50000">
                  <a:schemeClr val="bg2">
                    <a:lumMod val="60000"/>
                    <a:lumOff val="40000"/>
                    <a:alpha val="29000"/>
                  </a:schemeClr>
                </a:gs>
                <a:gs pos="72000">
                  <a:schemeClr val="bg2">
                    <a:lumMod val="60000"/>
                    <a:lumOff val="40000"/>
                    <a:alpha val="69000"/>
                  </a:schemeClr>
                </a:gs>
                <a:gs pos="89000">
                  <a:schemeClr val="bg2">
                    <a:lumMod val="40000"/>
                    <a:lumOff val="60000"/>
                    <a:alpha val="33000"/>
                  </a:schemeClr>
                </a:gs>
                <a:gs pos="100000">
                  <a:schemeClr val="bg2">
                    <a:lumMod val="20000"/>
                    <a:lumOff val="80000"/>
                    <a:alpha val="0"/>
                  </a:schemeClr>
                </a:gs>
              </a:gsLst>
              <a:lin ang="10800000" scaled="0"/>
            </a:gradFill>
            <a:ln w="9525">
              <a:noFill/>
              <a:round/>
            </a:ln>
          </p:spPr>
          <p:txBody>
            <a:bodyPr anchor="ctr"/>
            <a:lstStyle/>
            <a:p>
              <a:pPr algn="ctr"/>
              <a:endParaRPr lang="ja-JP" altLang="en-US"/>
            </a:p>
          </p:txBody>
        </p:sp>
        <p:sp>
          <p:nvSpPr>
            <p:cNvPr id="14" name="Freeform 17"/>
            <p:cNvSpPr/>
            <p:nvPr/>
          </p:nvSpPr>
          <p:spPr>
            <a:xfrm>
              <a:off x="0" y="0"/>
              <a:ext cx="8786842" cy="1928802"/>
            </a:xfrm>
            <a:custGeom>
              <a:avLst/>
              <a:gdLst/>
              <a:ahLst/>
              <a:cxnLst>
                <a:cxn ang="0">
                  <a:pos x="0" y="588"/>
                </a:cxn>
                <a:cxn ang="0">
                  <a:pos x="371" y="599"/>
                </a:cxn>
                <a:cxn ang="0">
                  <a:pos x="959" y="606"/>
                </a:cxn>
                <a:cxn ang="0">
                  <a:pos x="1329" y="603"/>
                </a:cxn>
                <a:cxn ang="0">
                  <a:pos x="1736" y="594"/>
                </a:cxn>
                <a:cxn ang="0">
                  <a:pos x="2177" y="580"/>
                </a:cxn>
                <a:cxn ang="0">
                  <a:pos x="2637" y="555"/>
                </a:cxn>
                <a:cxn ang="0">
                  <a:pos x="3113" y="520"/>
                </a:cxn>
                <a:cxn ang="0">
                  <a:pos x="3593" y="474"/>
                </a:cxn>
                <a:cxn ang="0">
                  <a:pos x="3949" y="429"/>
                </a:cxn>
                <a:cxn ang="0">
                  <a:pos x="4185" y="396"/>
                </a:cxn>
                <a:cxn ang="0">
                  <a:pos x="4418" y="358"/>
                </a:cxn>
                <a:cxn ang="0">
                  <a:pos x="4644" y="315"/>
                </a:cxn>
                <a:cxn ang="0">
                  <a:pos x="4865" y="269"/>
                </a:cxn>
                <a:cxn ang="0">
                  <a:pos x="5080" y="218"/>
                </a:cxn>
                <a:cxn ang="0">
                  <a:pos x="5286" y="162"/>
                </a:cxn>
                <a:cxn ang="0">
                  <a:pos x="5483" y="101"/>
                </a:cxn>
                <a:cxn ang="0">
                  <a:pos x="5671" y="35"/>
                </a:cxn>
                <a:cxn ang="0">
                  <a:pos x="5413" y="0"/>
                </a:cxn>
                <a:cxn ang="0">
                  <a:pos x="5347" y="23"/>
                </a:cxn>
                <a:cxn ang="0">
                  <a:pos x="5197" y="73"/>
                </a:cxn>
                <a:cxn ang="0">
                  <a:pos x="5024" y="122"/>
                </a:cxn>
                <a:cxn ang="0">
                  <a:pos x="4829" y="175"/>
                </a:cxn>
                <a:cxn ang="0">
                  <a:pos x="4608" y="226"/>
                </a:cxn>
                <a:cxn ang="0">
                  <a:pos x="4362" y="279"/>
                </a:cxn>
                <a:cxn ang="0">
                  <a:pos x="4090" y="329"/>
                </a:cxn>
                <a:cxn ang="0">
                  <a:pos x="3791" y="378"/>
                </a:cxn>
                <a:cxn ang="0">
                  <a:pos x="3463" y="423"/>
                </a:cxn>
                <a:cxn ang="0">
                  <a:pos x="3104" y="466"/>
                </a:cxn>
                <a:cxn ang="0">
                  <a:pos x="2717" y="502"/>
                </a:cxn>
                <a:cxn ang="0">
                  <a:pos x="2297" y="535"/>
                </a:cxn>
                <a:cxn ang="0">
                  <a:pos x="1847" y="560"/>
                </a:cxn>
                <a:cxn ang="0">
                  <a:pos x="1363" y="578"/>
                </a:cxn>
                <a:cxn ang="0">
                  <a:pos x="845" y="589"/>
                </a:cxn>
                <a:cxn ang="0">
                  <a:pos x="290" y="591"/>
                </a:cxn>
                <a:cxn ang="0">
                  <a:pos x="0" y="588"/>
                </a:cxn>
              </a:cxnLst>
              <a:rect l="0" t="0" r="r" b="b"/>
              <a:pathLst>
                <a:path w="5760" h="606">
                  <a:moveTo>
                    <a:pt x="0" y="588"/>
                  </a:moveTo>
                  <a:lnTo>
                    <a:pt x="0" y="588"/>
                  </a:lnTo>
                  <a:lnTo>
                    <a:pt x="172" y="594"/>
                  </a:lnTo>
                  <a:lnTo>
                    <a:pt x="371" y="599"/>
                  </a:lnTo>
                  <a:lnTo>
                    <a:pt x="637" y="604"/>
                  </a:lnTo>
                  <a:lnTo>
                    <a:pt x="959" y="606"/>
                  </a:lnTo>
                  <a:lnTo>
                    <a:pt x="1137" y="604"/>
                  </a:lnTo>
                  <a:lnTo>
                    <a:pt x="1329" y="603"/>
                  </a:lnTo>
                  <a:lnTo>
                    <a:pt x="1528" y="599"/>
                  </a:lnTo>
                  <a:lnTo>
                    <a:pt x="1736" y="594"/>
                  </a:lnTo>
                  <a:lnTo>
                    <a:pt x="1954" y="588"/>
                  </a:lnTo>
                  <a:lnTo>
                    <a:pt x="2177" y="580"/>
                  </a:lnTo>
                  <a:lnTo>
                    <a:pt x="2405" y="568"/>
                  </a:lnTo>
                  <a:lnTo>
                    <a:pt x="2637" y="555"/>
                  </a:lnTo>
                  <a:lnTo>
                    <a:pt x="2875" y="540"/>
                  </a:lnTo>
                  <a:lnTo>
                    <a:pt x="3113" y="520"/>
                  </a:lnTo>
                  <a:lnTo>
                    <a:pt x="3352" y="499"/>
                  </a:lnTo>
                  <a:lnTo>
                    <a:pt x="3593" y="474"/>
                  </a:lnTo>
                  <a:lnTo>
                    <a:pt x="3831" y="446"/>
                  </a:lnTo>
                  <a:lnTo>
                    <a:pt x="3949" y="429"/>
                  </a:lnTo>
                  <a:lnTo>
                    <a:pt x="4068" y="413"/>
                  </a:lnTo>
                  <a:lnTo>
                    <a:pt x="4185" y="396"/>
                  </a:lnTo>
                  <a:lnTo>
                    <a:pt x="4303" y="376"/>
                  </a:lnTo>
                  <a:lnTo>
                    <a:pt x="4418" y="358"/>
                  </a:lnTo>
                  <a:lnTo>
                    <a:pt x="4532" y="337"/>
                  </a:lnTo>
                  <a:lnTo>
                    <a:pt x="4644" y="315"/>
                  </a:lnTo>
                  <a:lnTo>
                    <a:pt x="4757" y="292"/>
                  </a:lnTo>
                  <a:lnTo>
                    <a:pt x="4865" y="269"/>
                  </a:lnTo>
                  <a:lnTo>
                    <a:pt x="4974" y="244"/>
                  </a:lnTo>
                  <a:lnTo>
                    <a:pt x="5080" y="218"/>
                  </a:lnTo>
                  <a:lnTo>
                    <a:pt x="5184" y="190"/>
                  </a:lnTo>
                  <a:lnTo>
                    <a:pt x="5286" y="162"/>
                  </a:lnTo>
                  <a:lnTo>
                    <a:pt x="5385" y="132"/>
                  </a:lnTo>
                  <a:lnTo>
                    <a:pt x="5483" y="101"/>
                  </a:lnTo>
                  <a:lnTo>
                    <a:pt x="5578" y="69"/>
                  </a:lnTo>
                  <a:lnTo>
                    <a:pt x="5671" y="35"/>
                  </a:lnTo>
                  <a:lnTo>
                    <a:pt x="5760" y="0"/>
                  </a:lnTo>
                  <a:lnTo>
                    <a:pt x="5413" y="0"/>
                  </a:lnTo>
                  <a:lnTo>
                    <a:pt x="5413" y="0"/>
                  </a:lnTo>
                  <a:lnTo>
                    <a:pt x="5347" y="23"/>
                  </a:lnTo>
                  <a:lnTo>
                    <a:pt x="5275" y="48"/>
                  </a:lnTo>
                  <a:lnTo>
                    <a:pt x="5197" y="73"/>
                  </a:lnTo>
                  <a:lnTo>
                    <a:pt x="5113" y="97"/>
                  </a:lnTo>
                  <a:lnTo>
                    <a:pt x="5024" y="122"/>
                  </a:lnTo>
                  <a:lnTo>
                    <a:pt x="4930" y="149"/>
                  </a:lnTo>
                  <a:lnTo>
                    <a:pt x="4829" y="175"/>
                  </a:lnTo>
                  <a:lnTo>
                    <a:pt x="4722" y="200"/>
                  </a:lnTo>
                  <a:lnTo>
                    <a:pt x="4608" y="226"/>
                  </a:lnTo>
                  <a:lnTo>
                    <a:pt x="4489" y="253"/>
                  </a:lnTo>
                  <a:lnTo>
                    <a:pt x="4362" y="279"/>
                  </a:lnTo>
                  <a:lnTo>
                    <a:pt x="4230" y="304"/>
                  </a:lnTo>
                  <a:lnTo>
                    <a:pt x="4090" y="329"/>
                  </a:lnTo>
                  <a:lnTo>
                    <a:pt x="3943" y="353"/>
                  </a:lnTo>
                  <a:lnTo>
                    <a:pt x="3791" y="378"/>
                  </a:lnTo>
                  <a:lnTo>
                    <a:pt x="3629" y="401"/>
                  </a:lnTo>
                  <a:lnTo>
                    <a:pt x="3463" y="423"/>
                  </a:lnTo>
                  <a:lnTo>
                    <a:pt x="3288" y="444"/>
                  </a:lnTo>
                  <a:lnTo>
                    <a:pt x="3104" y="466"/>
                  </a:lnTo>
                  <a:lnTo>
                    <a:pt x="2915" y="484"/>
                  </a:lnTo>
                  <a:lnTo>
                    <a:pt x="2717" y="502"/>
                  </a:lnTo>
                  <a:lnTo>
                    <a:pt x="2512" y="518"/>
                  </a:lnTo>
                  <a:lnTo>
                    <a:pt x="2297" y="535"/>
                  </a:lnTo>
                  <a:lnTo>
                    <a:pt x="2076" y="548"/>
                  </a:lnTo>
                  <a:lnTo>
                    <a:pt x="1847" y="560"/>
                  </a:lnTo>
                  <a:lnTo>
                    <a:pt x="1609" y="570"/>
                  </a:lnTo>
                  <a:lnTo>
                    <a:pt x="1363" y="578"/>
                  </a:lnTo>
                  <a:lnTo>
                    <a:pt x="1107" y="585"/>
                  </a:lnTo>
                  <a:lnTo>
                    <a:pt x="845" y="589"/>
                  </a:lnTo>
                  <a:lnTo>
                    <a:pt x="573" y="591"/>
                  </a:lnTo>
                  <a:lnTo>
                    <a:pt x="290" y="591"/>
                  </a:lnTo>
                  <a:lnTo>
                    <a:pt x="0" y="588"/>
                  </a:lnTo>
                  <a:lnTo>
                    <a:pt x="0" y="588"/>
                  </a:lnTo>
                </a:path>
              </a:pathLst>
            </a:custGeom>
            <a:gradFill>
              <a:gsLst>
                <a:gs pos="0">
                  <a:schemeClr val="bg1">
                    <a:lumMod val="95000"/>
                    <a:alpha val="0"/>
                  </a:schemeClr>
                </a:gs>
                <a:gs pos="19000">
                  <a:schemeClr val="bg1">
                    <a:lumMod val="85000"/>
                  </a:schemeClr>
                </a:gs>
                <a:gs pos="50000">
                  <a:schemeClr val="bg1">
                    <a:lumMod val="85000"/>
                    <a:alpha val="46000"/>
                  </a:schemeClr>
                </a:gs>
                <a:gs pos="72000">
                  <a:schemeClr val="bg1">
                    <a:lumMod val="85000"/>
                    <a:alpha val="45000"/>
                  </a:schemeClr>
                </a:gs>
                <a:gs pos="89000">
                  <a:schemeClr val="bg1">
                    <a:lumMod val="75000"/>
                    <a:alpha val="12000"/>
                  </a:schemeClr>
                </a:gs>
                <a:gs pos="100000">
                  <a:schemeClr val="bg2">
                    <a:lumMod val="60000"/>
                    <a:lumOff val="40000"/>
                    <a:alpha val="0"/>
                  </a:schemeClr>
                </a:gs>
              </a:gsLst>
              <a:lin ang="10800000" scaled="0"/>
            </a:gradFill>
            <a:ln w="9525">
              <a:noFill/>
              <a:round/>
            </a:ln>
            <a:effectLst>
              <a:innerShdw blurRad="63500" dist="50800" dir="5400000">
                <a:schemeClr val="bg1">
                  <a:lumMod val="95000"/>
                  <a:alpha val="50000"/>
                </a:schemeClr>
              </a:innerShdw>
            </a:effectLst>
          </p:spPr>
          <p:txBody>
            <a:bodyPr anchor="ctr"/>
            <a:lstStyle/>
            <a:p>
              <a:pPr algn="ctr"/>
              <a:endParaRPr lang="ja-JP" altLang="en-US"/>
            </a:p>
          </p:txBody>
        </p:sp>
      </p:grpSp>
      <p:sp>
        <p:nvSpPr>
          <p:cNvPr id="2" name="タイトル 1"/>
          <p:cNvSpPr>
            <a:spLocks noGrp="1"/>
          </p:cNvSpPr>
          <p:nvPr>
            <p:ph type="ctrTitle"/>
          </p:nvPr>
        </p:nvSpPr>
        <p:spPr>
          <a:xfrm>
            <a:off x="247650" y="2428868"/>
            <a:ext cx="8648700" cy="1470025"/>
          </a:xfrm>
        </p:spPr>
        <p:txBody>
          <a:bodyPr/>
          <a:lstStyle>
            <a:lvl1pPr algn="ctr">
              <a:defRPr sz="5000" b="0"/>
            </a:lvl1pPr>
          </a:lstStyle>
          <a:p>
            <a:pPr lvl="0"/>
            <a:r>
              <a:rPr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p:spPr>
        <p:txBody>
          <a:bodyPr/>
          <a:lstStyle/>
          <a:p>
            <a:pPr algn="l"/>
            <a:fld id="{52BC57F3-9C61-4DD8-BC82-791510D19AD4}" type="datetime1">
              <a:rPr lang="ja-JP" altLang="en-US" sz="1200"/>
              <a:pPr algn="l"/>
              <a:t>2016/11/22</a:t>
            </a:fld>
            <a:endParaRPr lang="en-US" altLang="en-US" sz="1200"/>
          </a:p>
        </p:txBody>
      </p:sp>
      <p:sp>
        <p:nvSpPr>
          <p:cNvPr id="4" name="フッタープレースホルダー 3"/>
          <p:cNvSpPr>
            <a:spLocks noGrp="1"/>
          </p:cNvSpPr>
          <p:nvPr>
            <p:ph type="ftr" sz="quarter" idx="11"/>
          </p:nvPr>
        </p:nvSpPr>
        <p:spPr>
          <a:xfrm>
            <a:off x="3124200" y="6356350"/>
            <a:ext cx="2895600" cy="365125"/>
          </a:xfrm>
        </p:spPr>
        <p:txBody>
          <a:bodyPr/>
          <a:lstStyle/>
          <a:p>
            <a:pPr algn="ctr"/>
            <a:endParaRPr lang="en-US" altLang="en-US" sz="1200"/>
          </a:p>
        </p:txBody>
      </p:sp>
      <p:sp>
        <p:nvSpPr>
          <p:cNvPr id="5" name="スライドの番号プレースホルダー 4"/>
          <p:cNvSpPr>
            <a:spLocks noGrp="1"/>
          </p:cNvSpPr>
          <p:nvPr>
            <p:ph type="sldNum" sz="quarter" idx="12"/>
          </p:nvPr>
        </p:nvSpPr>
        <p:spPr>
          <a:xfrm>
            <a:off x="6553200" y="6356350"/>
            <a:ext cx="2133600" cy="365125"/>
          </a:xfrm>
        </p:spPr>
        <p:txBody>
          <a:bodyPr/>
          <a:lstStyle/>
          <a:p>
            <a:pPr algn="r"/>
            <a:fld id="{DF28FB93-0A08-4E7D-8E63-9EFA29F1E093}" type="slidenum">
              <a:rPr lang="en-US" altLang="en-US" sz="1200"/>
              <a:pPr algn="r"/>
              <a:t>‹#›</a:t>
            </a:fld>
            <a:endParaRPr lang="en-US" altLang="en-US" sz="1200"/>
          </a:p>
        </p:txBody>
      </p:sp>
      <p:pic>
        <p:nvPicPr>
          <p:cNvPr id="15" name="画像 14" descr="라인.png"/>
          <p:cNvPicPr>
            <a:picLocks noChangeAspect="1"/>
          </p:cNvPicPr>
          <p:nvPr/>
        </p:nvPicPr>
        <p:blipFill rotWithShape="1">
          <a:blip r:embed="rId2">
            <a:alphaModFix/>
            <a:lum contrast="20000"/>
          </a:blip>
          <a:stretch>
            <a:fillRect/>
          </a:stretch>
        </p:blipFill>
        <p:spPr>
          <a:xfrm flipH="1" flipV="1">
            <a:off x="3995057" y="-4"/>
            <a:ext cx="5148943" cy="26343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縦書きタイトル/本文" type="vertTitleAndTx" preserve="1">
  <p:cSld name="縦書きタイトル/本文">
    <p:spTree>
      <p:nvGrpSpPr>
        <p:cNvPr id="1" name=""/>
        <p:cNvGrpSpPr/>
        <p:nvPr/>
      </p:nvGrpSpPr>
      <p:grpSpPr>
        <a:xfrm>
          <a:off x="0" y="0"/>
          <a:ext cx="0" cy="0"/>
          <a:chOff x="0" y="0"/>
          <a:chExt cx="0" cy="0"/>
        </a:xfrm>
      </p:grpSpPr>
      <p:pic>
        <p:nvPicPr>
          <p:cNvPr id="11" name="画像 10" descr="라인.png"/>
          <p:cNvPicPr>
            <a:picLocks noChangeAspect="1"/>
          </p:cNvPicPr>
          <p:nvPr/>
        </p:nvPicPr>
        <p:blipFill rotWithShape="1">
          <a:blip r:embed="rId2">
            <a:alphaModFix/>
            <a:lum contrast="20000"/>
          </a:blip>
          <a:stretch>
            <a:fillRect/>
          </a:stretch>
        </p:blipFill>
        <p:spPr>
          <a:xfrm rot="16200000" flipH="1" flipV="1">
            <a:off x="-1257299" y="1257301"/>
            <a:ext cx="5148943" cy="2634343"/>
          </a:xfrm>
          <a:prstGeom prst="rect">
            <a:avLst/>
          </a:prstGeom>
        </p:spPr>
      </p:pic>
      <p:grpSp>
        <p:nvGrpSpPr>
          <p:cNvPr id="7" name="グループ 17"/>
          <p:cNvGrpSpPr/>
          <p:nvPr/>
        </p:nvGrpSpPr>
        <p:grpSpPr>
          <a:xfrm rot="16200000">
            <a:off x="6393704" y="1750188"/>
            <a:ext cx="4500484" cy="1000108"/>
            <a:chOff x="4643516" y="1"/>
            <a:chExt cx="4500484" cy="1000108"/>
          </a:xfrm>
        </p:grpSpPr>
        <p:sp>
          <p:nvSpPr>
            <p:cNvPr id="8" name="Freeform 13"/>
            <p:cNvSpPr/>
            <p:nvPr/>
          </p:nvSpPr>
          <p:spPr>
            <a:xfrm>
              <a:off x="4995103" y="210951"/>
              <a:ext cx="4148897" cy="789158"/>
            </a:xfrm>
            <a:custGeom>
              <a:avLst/>
              <a:gdLst/>
              <a:ahLst/>
              <a:cxnLst>
                <a:cxn ang="0">
                  <a:pos x="5760" y="0"/>
                </a:cxn>
                <a:cxn ang="0">
                  <a:pos x="5697" y="36"/>
                </a:cxn>
                <a:cxn ang="0">
                  <a:pos x="5614" y="76"/>
                </a:cxn>
                <a:cxn ang="0">
                  <a:pos x="5493" y="128"/>
                </a:cxn>
                <a:cxn ang="0">
                  <a:pos x="5331" y="190"/>
                </a:cxn>
                <a:cxn ang="0">
                  <a:pos x="5124" y="258"/>
                </a:cxn>
                <a:cxn ang="0">
                  <a:pos x="4870" y="332"/>
                </a:cxn>
                <a:cxn ang="0">
                  <a:pos x="4566" y="406"/>
                </a:cxn>
                <a:cxn ang="0">
                  <a:pos x="4210" y="479"/>
                </a:cxn>
                <a:cxn ang="0">
                  <a:pos x="3799" y="551"/>
                </a:cxn>
                <a:cxn ang="0">
                  <a:pos x="3452" y="600"/>
                </a:cxn>
                <a:cxn ang="0">
                  <a:pos x="3202" y="631"/>
                </a:cxn>
                <a:cxn ang="0">
                  <a:pos x="2937" y="660"/>
                </a:cxn>
                <a:cxn ang="0">
                  <a:pos x="2656" y="686"/>
                </a:cxn>
                <a:cxn ang="0">
                  <a:pos x="2358" y="709"/>
                </a:cxn>
                <a:cxn ang="0">
                  <a:pos x="2043" y="728"/>
                </a:cxn>
                <a:cxn ang="0">
                  <a:pos x="1711" y="744"/>
                </a:cxn>
                <a:cxn ang="0">
                  <a:pos x="1363" y="757"/>
                </a:cxn>
                <a:cxn ang="0">
                  <a:pos x="997" y="765"/>
                </a:cxn>
                <a:cxn ang="0">
                  <a:pos x="611" y="770"/>
                </a:cxn>
                <a:cxn ang="0">
                  <a:pos x="208" y="770"/>
                </a:cxn>
                <a:cxn ang="0">
                  <a:pos x="0" y="767"/>
                </a:cxn>
                <a:cxn ang="0">
                  <a:pos x="376" y="778"/>
                </a:cxn>
                <a:cxn ang="0">
                  <a:pos x="802" y="783"/>
                </a:cxn>
                <a:cxn ang="0">
                  <a:pos x="1151" y="783"/>
                </a:cxn>
                <a:cxn ang="0">
                  <a:pos x="1547" y="778"/>
                </a:cxn>
                <a:cxn ang="0">
                  <a:pos x="1974" y="765"/>
                </a:cxn>
                <a:cxn ang="0">
                  <a:pos x="2430" y="746"/>
                </a:cxn>
                <a:cxn ang="0">
                  <a:pos x="2901" y="715"/>
                </a:cxn>
                <a:cxn ang="0">
                  <a:pos x="3379" y="671"/>
                </a:cxn>
                <a:cxn ang="0">
                  <a:pos x="3739" y="631"/>
                </a:cxn>
                <a:cxn ang="0">
                  <a:pos x="3976" y="600"/>
                </a:cxn>
                <a:cxn ang="0">
                  <a:pos x="4210" y="564"/>
                </a:cxn>
                <a:cxn ang="0">
                  <a:pos x="4441" y="525"/>
                </a:cxn>
                <a:cxn ang="0">
                  <a:pos x="4666" y="481"/>
                </a:cxn>
                <a:cxn ang="0">
                  <a:pos x="4885" y="432"/>
                </a:cxn>
                <a:cxn ang="0">
                  <a:pos x="5095" y="379"/>
                </a:cxn>
                <a:cxn ang="0">
                  <a:pos x="5298" y="322"/>
                </a:cxn>
                <a:cxn ang="0">
                  <a:pos x="5490" y="258"/>
                </a:cxn>
                <a:cxn ang="0">
                  <a:pos x="5672" y="190"/>
                </a:cxn>
                <a:cxn ang="0">
                  <a:pos x="5760" y="0"/>
                </a:cxn>
              </a:cxnLst>
              <a:rect l="0" t="0" r="r" b="b"/>
              <a:pathLst>
                <a:path w="5760" h="785">
                  <a:moveTo>
                    <a:pt x="5760" y="0"/>
                  </a:moveTo>
                  <a:lnTo>
                    <a:pt x="5760" y="0"/>
                  </a:lnTo>
                  <a:lnTo>
                    <a:pt x="5745" y="10"/>
                  </a:lnTo>
                  <a:lnTo>
                    <a:pt x="5697" y="36"/>
                  </a:lnTo>
                  <a:lnTo>
                    <a:pt x="5661" y="54"/>
                  </a:lnTo>
                  <a:lnTo>
                    <a:pt x="5614" y="76"/>
                  </a:lnTo>
                  <a:lnTo>
                    <a:pt x="5558" y="101"/>
                  </a:lnTo>
                  <a:lnTo>
                    <a:pt x="5493" y="128"/>
                  </a:lnTo>
                  <a:lnTo>
                    <a:pt x="5417" y="158"/>
                  </a:lnTo>
                  <a:lnTo>
                    <a:pt x="5331" y="190"/>
                  </a:lnTo>
                  <a:lnTo>
                    <a:pt x="5233" y="223"/>
                  </a:lnTo>
                  <a:lnTo>
                    <a:pt x="5124" y="258"/>
                  </a:lnTo>
                  <a:lnTo>
                    <a:pt x="5002" y="294"/>
                  </a:lnTo>
                  <a:lnTo>
                    <a:pt x="4870" y="332"/>
                  </a:lnTo>
                  <a:lnTo>
                    <a:pt x="4726" y="369"/>
                  </a:lnTo>
                  <a:lnTo>
                    <a:pt x="4566" y="406"/>
                  </a:lnTo>
                  <a:lnTo>
                    <a:pt x="4396" y="444"/>
                  </a:lnTo>
                  <a:lnTo>
                    <a:pt x="4210" y="479"/>
                  </a:lnTo>
                  <a:lnTo>
                    <a:pt x="4012" y="515"/>
                  </a:lnTo>
                  <a:lnTo>
                    <a:pt x="3799" y="551"/>
                  </a:lnTo>
                  <a:lnTo>
                    <a:pt x="3571" y="583"/>
                  </a:lnTo>
                  <a:lnTo>
                    <a:pt x="3452" y="600"/>
                  </a:lnTo>
                  <a:lnTo>
                    <a:pt x="3329" y="616"/>
                  </a:lnTo>
                  <a:lnTo>
                    <a:pt x="3202" y="631"/>
                  </a:lnTo>
                  <a:lnTo>
                    <a:pt x="3072" y="645"/>
                  </a:lnTo>
                  <a:lnTo>
                    <a:pt x="2937" y="660"/>
                  </a:lnTo>
                  <a:lnTo>
                    <a:pt x="2799" y="673"/>
                  </a:lnTo>
                  <a:lnTo>
                    <a:pt x="2656" y="686"/>
                  </a:lnTo>
                  <a:lnTo>
                    <a:pt x="2508" y="697"/>
                  </a:lnTo>
                  <a:lnTo>
                    <a:pt x="2358" y="709"/>
                  </a:lnTo>
                  <a:lnTo>
                    <a:pt x="2202" y="718"/>
                  </a:lnTo>
                  <a:lnTo>
                    <a:pt x="2043" y="728"/>
                  </a:lnTo>
                  <a:lnTo>
                    <a:pt x="1880" y="736"/>
                  </a:lnTo>
                  <a:lnTo>
                    <a:pt x="1711" y="744"/>
                  </a:lnTo>
                  <a:lnTo>
                    <a:pt x="1540" y="751"/>
                  </a:lnTo>
                  <a:lnTo>
                    <a:pt x="1363" y="757"/>
                  </a:lnTo>
                  <a:lnTo>
                    <a:pt x="1182" y="762"/>
                  </a:lnTo>
                  <a:lnTo>
                    <a:pt x="997" y="765"/>
                  </a:lnTo>
                  <a:lnTo>
                    <a:pt x="807" y="769"/>
                  </a:lnTo>
                  <a:lnTo>
                    <a:pt x="611" y="770"/>
                  </a:lnTo>
                  <a:lnTo>
                    <a:pt x="413" y="770"/>
                  </a:lnTo>
                  <a:lnTo>
                    <a:pt x="208" y="770"/>
                  </a:lnTo>
                  <a:lnTo>
                    <a:pt x="0" y="767"/>
                  </a:lnTo>
                  <a:lnTo>
                    <a:pt x="0" y="767"/>
                  </a:lnTo>
                  <a:lnTo>
                    <a:pt x="174" y="774"/>
                  </a:lnTo>
                  <a:lnTo>
                    <a:pt x="376" y="778"/>
                  </a:lnTo>
                  <a:lnTo>
                    <a:pt x="646" y="783"/>
                  </a:lnTo>
                  <a:lnTo>
                    <a:pt x="802" y="783"/>
                  </a:lnTo>
                  <a:lnTo>
                    <a:pt x="971" y="785"/>
                  </a:lnTo>
                  <a:lnTo>
                    <a:pt x="1151" y="783"/>
                  </a:lnTo>
                  <a:lnTo>
                    <a:pt x="1345" y="782"/>
                  </a:lnTo>
                  <a:lnTo>
                    <a:pt x="1547" y="778"/>
                  </a:lnTo>
                  <a:lnTo>
                    <a:pt x="1756" y="774"/>
                  </a:lnTo>
                  <a:lnTo>
                    <a:pt x="1974" y="765"/>
                  </a:lnTo>
                  <a:lnTo>
                    <a:pt x="2200" y="757"/>
                  </a:lnTo>
                  <a:lnTo>
                    <a:pt x="2430" y="746"/>
                  </a:lnTo>
                  <a:lnTo>
                    <a:pt x="2664" y="731"/>
                  </a:lnTo>
                  <a:lnTo>
                    <a:pt x="2901" y="715"/>
                  </a:lnTo>
                  <a:lnTo>
                    <a:pt x="3140" y="696"/>
                  </a:lnTo>
                  <a:lnTo>
                    <a:pt x="3379" y="671"/>
                  </a:lnTo>
                  <a:lnTo>
                    <a:pt x="3620" y="645"/>
                  </a:lnTo>
                  <a:lnTo>
                    <a:pt x="3739" y="631"/>
                  </a:lnTo>
                  <a:lnTo>
                    <a:pt x="3857" y="616"/>
                  </a:lnTo>
                  <a:lnTo>
                    <a:pt x="3976" y="600"/>
                  </a:lnTo>
                  <a:lnTo>
                    <a:pt x="4095" y="582"/>
                  </a:lnTo>
                  <a:lnTo>
                    <a:pt x="4210" y="564"/>
                  </a:lnTo>
                  <a:lnTo>
                    <a:pt x="4326" y="544"/>
                  </a:lnTo>
                  <a:lnTo>
                    <a:pt x="4441" y="525"/>
                  </a:lnTo>
                  <a:lnTo>
                    <a:pt x="4553" y="504"/>
                  </a:lnTo>
                  <a:lnTo>
                    <a:pt x="4666" y="481"/>
                  </a:lnTo>
                  <a:lnTo>
                    <a:pt x="4776" y="457"/>
                  </a:lnTo>
                  <a:lnTo>
                    <a:pt x="4885" y="432"/>
                  </a:lnTo>
                  <a:lnTo>
                    <a:pt x="4991" y="406"/>
                  </a:lnTo>
                  <a:lnTo>
                    <a:pt x="5095" y="379"/>
                  </a:lnTo>
                  <a:lnTo>
                    <a:pt x="5197" y="351"/>
                  </a:lnTo>
                  <a:lnTo>
                    <a:pt x="5298" y="322"/>
                  </a:lnTo>
                  <a:lnTo>
                    <a:pt x="5396" y="291"/>
                  </a:lnTo>
                  <a:lnTo>
                    <a:pt x="5490" y="258"/>
                  </a:lnTo>
                  <a:lnTo>
                    <a:pt x="5583" y="224"/>
                  </a:lnTo>
                  <a:lnTo>
                    <a:pt x="5672" y="190"/>
                  </a:lnTo>
                  <a:lnTo>
                    <a:pt x="5760" y="153"/>
                  </a:lnTo>
                  <a:lnTo>
                    <a:pt x="5760" y="0"/>
                  </a:lnTo>
                </a:path>
              </a:pathLst>
            </a:custGeom>
            <a:gradFill>
              <a:gsLst>
                <a:gs pos="0">
                  <a:schemeClr val="bg2">
                    <a:lumMod val="20000"/>
                    <a:lumOff val="80000"/>
                    <a:alpha val="42000"/>
                  </a:schemeClr>
                </a:gs>
                <a:gs pos="19000">
                  <a:schemeClr val="bg2">
                    <a:alpha val="70000"/>
                  </a:schemeClr>
                </a:gs>
                <a:gs pos="50000">
                  <a:schemeClr val="bg2">
                    <a:lumMod val="60000"/>
                    <a:lumOff val="40000"/>
                    <a:alpha val="29000"/>
                  </a:schemeClr>
                </a:gs>
                <a:gs pos="72000">
                  <a:schemeClr val="bg2">
                    <a:lumMod val="60000"/>
                    <a:lumOff val="40000"/>
                    <a:alpha val="0"/>
                  </a:schemeClr>
                </a:gs>
                <a:gs pos="89000">
                  <a:schemeClr val="bg2">
                    <a:lumMod val="40000"/>
                    <a:lumOff val="60000"/>
                    <a:alpha val="0"/>
                  </a:schemeClr>
                </a:gs>
                <a:gs pos="100000">
                  <a:schemeClr val="bg2">
                    <a:lumMod val="20000"/>
                    <a:lumOff val="80000"/>
                    <a:alpha val="0"/>
                  </a:schemeClr>
                </a:gs>
              </a:gsLst>
              <a:lin ang="10800000" scaled="0"/>
            </a:gradFill>
            <a:ln w="9525">
              <a:noFill/>
              <a:round/>
            </a:ln>
          </p:spPr>
          <p:txBody>
            <a:bodyPr anchor="ctr"/>
            <a:lstStyle/>
            <a:p>
              <a:pPr algn="ctr"/>
              <a:endParaRPr lang="ja-JP" altLang="en-US"/>
            </a:p>
          </p:txBody>
        </p:sp>
        <p:sp>
          <p:nvSpPr>
            <p:cNvPr id="9" name="Freeform 17"/>
            <p:cNvSpPr/>
            <p:nvPr/>
          </p:nvSpPr>
          <p:spPr>
            <a:xfrm>
              <a:off x="4643516" y="1"/>
              <a:ext cx="4324698" cy="949316"/>
            </a:xfrm>
            <a:custGeom>
              <a:avLst/>
              <a:gdLst/>
              <a:ahLst/>
              <a:cxnLst>
                <a:cxn ang="0">
                  <a:pos x="0" y="588"/>
                </a:cxn>
                <a:cxn ang="0">
                  <a:pos x="371" y="599"/>
                </a:cxn>
                <a:cxn ang="0">
                  <a:pos x="959" y="606"/>
                </a:cxn>
                <a:cxn ang="0">
                  <a:pos x="1329" y="603"/>
                </a:cxn>
                <a:cxn ang="0">
                  <a:pos x="1736" y="594"/>
                </a:cxn>
                <a:cxn ang="0">
                  <a:pos x="2177" y="580"/>
                </a:cxn>
                <a:cxn ang="0">
                  <a:pos x="2637" y="555"/>
                </a:cxn>
                <a:cxn ang="0">
                  <a:pos x="3113" y="520"/>
                </a:cxn>
                <a:cxn ang="0">
                  <a:pos x="3593" y="474"/>
                </a:cxn>
                <a:cxn ang="0">
                  <a:pos x="3949" y="429"/>
                </a:cxn>
                <a:cxn ang="0">
                  <a:pos x="4185" y="396"/>
                </a:cxn>
                <a:cxn ang="0">
                  <a:pos x="4418" y="358"/>
                </a:cxn>
                <a:cxn ang="0">
                  <a:pos x="4644" y="315"/>
                </a:cxn>
                <a:cxn ang="0">
                  <a:pos x="4865" y="269"/>
                </a:cxn>
                <a:cxn ang="0">
                  <a:pos x="5080" y="218"/>
                </a:cxn>
                <a:cxn ang="0">
                  <a:pos x="5286" y="162"/>
                </a:cxn>
                <a:cxn ang="0">
                  <a:pos x="5483" y="101"/>
                </a:cxn>
                <a:cxn ang="0">
                  <a:pos x="5671" y="35"/>
                </a:cxn>
                <a:cxn ang="0">
                  <a:pos x="5413" y="0"/>
                </a:cxn>
                <a:cxn ang="0">
                  <a:pos x="5347" y="23"/>
                </a:cxn>
                <a:cxn ang="0">
                  <a:pos x="5197" y="73"/>
                </a:cxn>
                <a:cxn ang="0">
                  <a:pos x="5024" y="122"/>
                </a:cxn>
                <a:cxn ang="0">
                  <a:pos x="4829" y="175"/>
                </a:cxn>
                <a:cxn ang="0">
                  <a:pos x="4608" y="226"/>
                </a:cxn>
                <a:cxn ang="0">
                  <a:pos x="4362" y="279"/>
                </a:cxn>
                <a:cxn ang="0">
                  <a:pos x="4090" y="329"/>
                </a:cxn>
                <a:cxn ang="0">
                  <a:pos x="3791" y="378"/>
                </a:cxn>
                <a:cxn ang="0">
                  <a:pos x="3463" y="423"/>
                </a:cxn>
                <a:cxn ang="0">
                  <a:pos x="3104" y="466"/>
                </a:cxn>
                <a:cxn ang="0">
                  <a:pos x="2717" y="502"/>
                </a:cxn>
                <a:cxn ang="0">
                  <a:pos x="2297" y="535"/>
                </a:cxn>
                <a:cxn ang="0">
                  <a:pos x="1847" y="560"/>
                </a:cxn>
                <a:cxn ang="0">
                  <a:pos x="1363" y="578"/>
                </a:cxn>
                <a:cxn ang="0">
                  <a:pos x="845" y="589"/>
                </a:cxn>
                <a:cxn ang="0">
                  <a:pos x="290" y="591"/>
                </a:cxn>
                <a:cxn ang="0">
                  <a:pos x="0" y="588"/>
                </a:cxn>
              </a:cxnLst>
              <a:rect l="0" t="0" r="r" b="b"/>
              <a:pathLst>
                <a:path w="5760" h="606">
                  <a:moveTo>
                    <a:pt x="0" y="588"/>
                  </a:moveTo>
                  <a:lnTo>
                    <a:pt x="0" y="588"/>
                  </a:lnTo>
                  <a:lnTo>
                    <a:pt x="172" y="594"/>
                  </a:lnTo>
                  <a:lnTo>
                    <a:pt x="371" y="599"/>
                  </a:lnTo>
                  <a:lnTo>
                    <a:pt x="637" y="604"/>
                  </a:lnTo>
                  <a:lnTo>
                    <a:pt x="959" y="606"/>
                  </a:lnTo>
                  <a:lnTo>
                    <a:pt x="1137" y="604"/>
                  </a:lnTo>
                  <a:lnTo>
                    <a:pt x="1329" y="603"/>
                  </a:lnTo>
                  <a:lnTo>
                    <a:pt x="1528" y="599"/>
                  </a:lnTo>
                  <a:lnTo>
                    <a:pt x="1736" y="594"/>
                  </a:lnTo>
                  <a:lnTo>
                    <a:pt x="1954" y="588"/>
                  </a:lnTo>
                  <a:lnTo>
                    <a:pt x="2177" y="580"/>
                  </a:lnTo>
                  <a:lnTo>
                    <a:pt x="2405" y="568"/>
                  </a:lnTo>
                  <a:lnTo>
                    <a:pt x="2637" y="555"/>
                  </a:lnTo>
                  <a:lnTo>
                    <a:pt x="2875" y="540"/>
                  </a:lnTo>
                  <a:lnTo>
                    <a:pt x="3113" y="520"/>
                  </a:lnTo>
                  <a:lnTo>
                    <a:pt x="3352" y="499"/>
                  </a:lnTo>
                  <a:lnTo>
                    <a:pt x="3593" y="474"/>
                  </a:lnTo>
                  <a:lnTo>
                    <a:pt x="3831" y="446"/>
                  </a:lnTo>
                  <a:lnTo>
                    <a:pt x="3949" y="429"/>
                  </a:lnTo>
                  <a:lnTo>
                    <a:pt x="4068" y="413"/>
                  </a:lnTo>
                  <a:lnTo>
                    <a:pt x="4185" y="396"/>
                  </a:lnTo>
                  <a:lnTo>
                    <a:pt x="4303" y="376"/>
                  </a:lnTo>
                  <a:lnTo>
                    <a:pt x="4418" y="358"/>
                  </a:lnTo>
                  <a:lnTo>
                    <a:pt x="4532" y="337"/>
                  </a:lnTo>
                  <a:lnTo>
                    <a:pt x="4644" y="315"/>
                  </a:lnTo>
                  <a:lnTo>
                    <a:pt x="4757" y="292"/>
                  </a:lnTo>
                  <a:lnTo>
                    <a:pt x="4865" y="269"/>
                  </a:lnTo>
                  <a:lnTo>
                    <a:pt x="4974" y="244"/>
                  </a:lnTo>
                  <a:lnTo>
                    <a:pt x="5080" y="218"/>
                  </a:lnTo>
                  <a:lnTo>
                    <a:pt x="5184" y="190"/>
                  </a:lnTo>
                  <a:lnTo>
                    <a:pt x="5286" y="162"/>
                  </a:lnTo>
                  <a:lnTo>
                    <a:pt x="5385" y="132"/>
                  </a:lnTo>
                  <a:lnTo>
                    <a:pt x="5483" y="101"/>
                  </a:lnTo>
                  <a:lnTo>
                    <a:pt x="5578" y="69"/>
                  </a:lnTo>
                  <a:lnTo>
                    <a:pt x="5671" y="35"/>
                  </a:lnTo>
                  <a:lnTo>
                    <a:pt x="5760" y="0"/>
                  </a:lnTo>
                  <a:lnTo>
                    <a:pt x="5413" y="0"/>
                  </a:lnTo>
                  <a:lnTo>
                    <a:pt x="5413" y="0"/>
                  </a:lnTo>
                  <a:lnTo>
                    <a:pt x="5347" y="23"/>
                  </a:lnTo>
                  <a:lnTo>
                    <a:pt x="5275" y="48"/>
                  </a:lnTo>
                  <a:lnTo>
                    <a:pt x="5197" y="73"/>
                  </a:lnTo>
                  <a:lnTo>
                    <a:pt x="5113" y="97"/>
                  </a:lnTo>
                  <a:lnTo>
                    <a:pt x="5024" y="122"/>
                  </a:lnTo>
                  <a:lnTo>
                    <a:pt x="4930" y="149"/>
                  </a:lnTo>
                  <a:lnTo>
                    <a:pt x="4829" y="175"/>
                  </a:lnTo>
                  <a:lnTo>
                    <a:pt x="4722" y="200"/>
                  </a:lnTo>
                  <a:lnTo>
                    <a:pt x="4608" y="226"/>
                  </a:lnTo>
                  <a:lnTo>
                    <a:pt x="4489" y="253"/>
                  </a:lnTo>
                  <a:lnTo>
                    <a:pt x="4362" y="279"/>
                  </a:lnTo>
                  <a:lnTo>
                    <a:pt x="4230" y="304"/>
                  </a:lnTo>
                  <a:lnTo>
                    <a:pt x="4090" y="329"/>
                  </a:lnTo>
                  <a:lnTo>
                    <a:pt x="3943" y="353"/>
                  </a:lnTo>
                  <a:lnTo>
                    <a:pt x="3791" y="378"/>
                  </a:lnTo>
                  <a:lnTo>
                    <a:pt x="3629" y="401"/>
                  </a:lnTo>
                  <a:lnTo>
                    <a:pt x="3463" y="423"/>
                  </a:lnTo>
                  <a:lnTo>
                    <a:pt x="3288" y="444"/>
                  </a:lnTo>
                  <a:lnTo>
                    <a:pt x="3104" y="466"/>
                  </a:lnTo>
                  <a:lnTo>
                    <a:pt x="2915" y="484"/>
                  </a:lnTo>
                  <a:lnTo>
                    <a:pt x="2717" y="502"/>
                  </a:lnTo>
                  <a:lnTo>
                    <a:pt x="2512" y="518"/>
                  </a:lnTo>
                  <a:lnTo>
                    <a:pt x="2297" y="535"/>
                  </a:lnTo>
                  <a:lnTo>
                    <a:pt x="2076" y="548"/>
                  </a:lnTo>
                  <a:lnTo>
                    <a:pt x="1847" y="560"/>
                  </a:lnTo>
                  <a:lnTo>
                    <a:pt x="1609" y="570"/>
                  </a:lnTo>
                  <a:lnTo>
                    <a:pt x="1363" y="578"/>
                  </a:lnTo>
                  <a:lnTo>
                    <a:pt x="1107" y="585"/>
                  </a:lnTo>
                  <a:lnTo>
                    <a:pt x="845" y="589"/>
                  </a:lnTo>
                  <a:lnTo>
                    <a:pt x="573" y="591"/>
                  </a:lnTo>
                  <a:lnTo>
                    <a:pt x="290" y="591"/>
                  </a:lnTo>
                  <a:lnTo>
                    <a:pt x="0" y="588"/>
                  </a:lnTo>
                  <a:lnTo>
                    <a:pt x="0" y="588"/>
                  </a:lnTo>
                </a:path>
              </a:pathLst>
            </a:custGeom>
            <a:gradFill>
              <a:gsLst>
                <a:gs pos="0">
                  <a:schemeClr val="bg1">
                    <a:lumMod val="95000"/>
                    <a:alpha val="0"/>
                  </a:schemeClr>
                </a:gs>
                <a:gs pos="19000">
                  <a:schemeClr val="bg1">
                    <a:lumMod val="85000"/>
                  </a:schemeClr>
                </a:gs>
                <a:gs pos="50000">
                  <a:schemeClr val="bg1">
                    <a:lumMod val="85000"/>
                    <a:alpha val="46000"/>
                  </a:schemeClr>
                </a:gs>
                <a:gs pos="72000">
                  <a:schemeClr val="bg1">
                    <a:lumMod val="85000"/>
                    <a:alpha val="45000"/>
                  </a:schemeClr>
                </a:gs>
                <a:gs pos="89000">
                  <a:schemeClr val="bg1">
                    <a:lumMod val="75000"/>
                    <a:alpha val="12000"/>
                  </a:schemeClr>
                </a:gs>
                <a:gs pos="100000">
                  <a:schemeClr val="bg2">
                    <a:lumMod val="60000"/>
                    <a:lumOff val="40000"/>
                    <a:alpha val="0"/>
                  </a:schemeClr>
                </a:gs>
              </a:gsLst>
              <a:lin ang="10800000" scaled="0"/>
            </a:gradFill>
            <a:ln w="9525">
              <a:noFill/>
              <a:round/>
            </a:ln>
            <a:effectLst>
              <a:innerShdw blurRad="63500" dist="50800" dir="5400000">
                <a:schemeClr val="bg1">
                  <a:lumMod val="95000"/>
                  <a:alpha val="50000"/>
                </a:schemeClr>
              </a:innerShdw>
            </a:effectLst>
          </p:spPr>
          <p:txBody>
            <a:bodyPr anchor="ctr"/>
            <a:lstStyle/>
            <a:p>
              <a:pPr algn="ctr"/>
              <a:endParaRPr lang="ja-JP" altLang="en-US"/>
            </a:p>
          </p:txBody>
        </p:sp>
      </p:grpSp>
      <p:sp>
        <p:nvSpPr>
          <p:cNvPr id="2" name="縦書きタイトル 1"/>
          <p:cNvSpPr>
            <a:spLocks noGrp="1"/>
          </p:cNvSpPr>
          <p:nvPr>
            <p:ph type="title" orient="vert"/>
          </p:nvPr>
        </p:nvSpPr>
        <p:spPr>
          <a:xfrm>
            <a:off x="7172324" y="274638"/>
            <a:ext cx="1514475" cy="5851525"/>
          </a:xfrm>
        </p:spPr>
        <p:txBody>
          <a:bodyPr vert="eaVert"/>
          <a:lstStyle/>
          <a:p>
            <a:pPr lvl="0"/>
            <a:r>
              <a:rPr lang="ja-JP" altLang="en-US"/>
              <a:t>マスター タイトルの書式設定</a:t>
            </a:r>
          </a:p>
        </p:txBody>
      </p:sp>
      <p:sp>
        <p:nvSpPr>
          <p:cNvPr id="3" name="縦書きテキストプレースホルダー 2"/>
          <p:cNvSpPr>
            <a:spLocks noGrp="1"/>
          </p:cNvSpPr>
          <p:nvPr>
            <p:ph type="body" orient="vert" idx="1"/>
          </p:nvPr>
        </p:nvSpPr>
        <p:spPr>
          <a:xfrm>
            <a:off x="457200" y="274638"/>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p>
            <a:pPr algn="l"/>
            <a:fld id="{004BE92F-BAFE-4705-AE57-F7ACE4712A3E}" type="datetime1">
              <a:rPr lang="ja-JP" altLang="en-US" sz="1200"/>
              <a:pPr algn="l"/>
              <a:t>2016/11/22</a:t>
            </a:fld>
            <a:endParaRPr lang="en-US" altLang="en-US" sz="1200"/>
          </a:p>
        </p:txBody>
      </p:sp>
      <p:sp>
        <p:nvSpPr>
          <p:cNvPr id="5" name="フッタープレースホルダー 4"/>
          <p:cNvSpPr>
            <a:spLocks noGrp="1"/>
          </p:cNvSpPr>
          <p:nvPr>
            <p:ph type="ftr" sz="quarter" idx="11"/>
          </p:nvPr>
        </p:nvSpPr>
        <p:spPr/>
        <p:txBody>
          <a:bodyPr/>
          <a:lstStyle/>
          <a:p>
            <a:pPr algn="ctr"/>
            <a:endParaRPr lang="en-US" altLang="en-US" sz="1200"/>
          </a:p>
        </p:txBody>
      </p:sp>
      <p:sp>
        <p:nvSpPr>
          <p:cNvPr id="6" name="スライドの番号プレースホルダー 5"/>
          <p:cNvSpPr>
            <a:spLocks noGrp="1"/>
          </p:cNvSpPr>
          <p:nvPr>
            <p:ph type="sldNum" sz="quarter" idx="12"/>
          </p:nvPr>
        </p:nvSpPr>
        <p:spPr/>
        <p:txBody>
          <a:bodyPr/>
          <a:lstStyle/>
          <a:p>
            <a:pPr algn="r"/>
            <a:fld id="{DF28FB93-0A08-4E7D-8E63-9EFA29F1E093}" type="slidenum">
              <a:rPr lang="en-US" altLang="en-US" sz="1200"/>
              <a:pPr algn="r"/>
              <a:t>‹#›</a:t>
            </a:fld>
            <a:endParaRPr lang="en-US" altLang="en-US" sz="12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目次" type="clipArtAndTx" preserve="1">
  <p:cSld name="目次">
    <p:bg>
      <p:bgRef idx="1003">
        <a:schemeClr val="bg1"/>
      </p:bgRef>
    </p:bg>
    <p:spTree>
      <p:nvGrpSpPr>
        <p:cNvPr id="1" name=""/>
        <p:cNvGrpSpPr/>
        <p:nvPr/>
      </p:nvGrpSpPr>
      <p:grpSpPr>
        <a:xfrm>
          <a:off x="0" y="0"/>
          <a:ext cx="0" cy="0"/>
          <a:chOff x="0" y="0"/>
          <a:chExt cx="0" cy="0"/>
        </a:xfrm>
      </p:grpSpPr>
      <p:pic>
        <p:nvPicPr>
          <p:cNvPr id="21" name="画像 20" descr="라인.png"/>
          <p:cNvPicPr>
            <a:picLocks noChangeAspect="1"/>
          </p:cNvPicPr>
          <p:nvPr/>
        </p:nvPicPr>
        <p:blipFill rotWithShape="1">
          <a:blip r:embed="rId2">
            <a:alphaModFix/>
            <a:lum contrast="20000"/>
          </a:blip>
          <a:stretch>
            <a:fillRect/>
          </a:stretch>
        </p:blipFill>
        <p:spPr>
          <a:xfrm rot="16200000" flipH="1" flipV="1">
            <a:off x="-1257299" y="1257301"/>
            <a:ext cx="5148943" cy="2634343"/>
          </a:xfrm>
          <a:prstGeom prst="rect">
            <a:avLst/>
          </a:prstGeom>
        </p:spPr>
      </p:pic>
      <p:grpSp>
        <p:nvGrpSpPr>
          <p:cNvPr id="8" name="グループ 22"/>
          <p:cNvGrpSpPr/>
          <p:nvPr/>
        </p:nvGrpSpPr>
        <p:grpSpPr>
          <a:xfrm>
            <a:off x="1571604" y="1"/>
            <a:ext cx="7572396" cy="1357298"/>
            <a:chOff x="0" y="0"/>
            <a:chExt cx="9144000" cy="2032001"/>
          </a:xfrm>
        </p:grpSpPr>
        <p:sp>
          <p:nvSpPr>
            <p:cNvPr id="9" name="Freeform 13"/>
            <p:cNvSpPr/>
            <p:nvPr/>
          </p:nvSpPr>
          <p:spPr>
            <a:xfrm>
              <a:off x="714348" y="428605"/>
              <a:ext cx="8429652" cy="1603396"/>
            </a:xfrm>
            <a:custGeom>
              <a:avLst/>
              <a:gdLst/>
              <a:ahLst/>
              <a:cxnLst>
                <a:cxn ang="0">
                  <a:pos x="5760" y="0"/>
                </a:cxn>
                <a:cxn ang="0">
                  <a:pos x="5697" y="36"/>
                </a:cxn>
                <a:cxn ang="0">
                  <a:pos x="5614" y="76"/>
                </a:cxn>
                <a:cxn ang="0">
                  <a:pos x="5493" y="128"/>
                </a:cxn>
                <a:cxn ang="0">
                  <a:pos x="5331" y="190"/>
                </a:cxn>
                <a:cxn ang="0">
                  <a:pos x="5124" y="258"/>
                </a:cxn>
                <a:cxn ang="0">
                  <a:pos x="4870" y="332"/>
                </a:cxn>
                <a:cxn ang="0">
                  <a:pos x="4566" y="406"/>
                </a:cxn>
                <a:cxn ang="0">
                  <a:pos x="4210" y="479"/>
                </a:cxn>
                <a:cxn ang="0">
                  <a:pos x="3799" y="551"/>
                </a:cxn>
                <a:cxn ang="0">
                  <a:pos x="3452" y="600"/>
                </a:cxn>
                <a:cxn ang="0">
                  <a:pos x="3202" y="631"/>
                </a:cxn>
                <a:cxn ang="0">
                  <a:pos x="2937" y="660"/>
                </a:cxn>
                <a:cxn ang="0">
                  <a:pos x="2656" y="686"/>
                </a:cxn>
                <a:cxn ang="0">
                  <a:pos x="2358" y="709"/>
                </a:cxn>
                <a:cxn ang="0">
                  <a:pos x="2043" y="728"/>
                </a:cxn>
                <a:cxn ang="0">
                  <a:pos x="1711" y="744"/>
                </a:cxn>
                <a:cxn ang="0">
                  <a:pos x="1363" y="757"/>
                </a:cxn>
                <a:cxn ang="0">
                  <a:pos x="997" y="765"/>
                </a:cxn>
                <a:cxn ang="0">
                  <a:pos x="611" y="770"/>
                </a:cxn>
                <a:cxn ang="0">
                  <a:pos x="208" y="770"/>
                </a:cxn>
                <a:cxn ang="0">
                  <a:pos x="0" y="767"/>
                </a:cxn>
                <a:cxn ang="0">
                  <a:pos x="376" y="778"/>
                </a:cxn>
                <a:cxn ang="0">
                  <a:pos x="802" y="783"/>
                </a:cxn>
                <a:cxn ang="0">
                  <a:pos x="1151" y="783"/>
                </a:cxn>
                <a:cxn ang="0">
                  <a:pos x="1547" y="778"/>
                </a:cxn>
                <a:cxn ang="0">
                  <a:pos x="1974" y="765"/>
                </a:cxn>
                <a:cxn ang="0">
                  <a:pos x="2430" y="746"/>
                </a:cxn>
                <a:cxn ang="0">
                  <a:pos x="2901" y="715"/>
                </a:cxn>
                <a:cxn ang="0">
                  <a:pos x="3379" y="671"/>
                </a:cxn>
                <a:cxn ang="0">
                  <a:pos x="3739" y="631"/>
                </a:cxn>
                <a:cxn ang="0">
                  <a:pos x="3976" y="600"/>
                </a:cxn>
                <a:cxn ang="0">
                  <a:pos x="4210" y="564"/>
                </a:cxn>
                <a:cxn ang="0">
                  <a:pos x="4441" y="525"/>
                </a:cxn>
                <a:cxn ang="0">
                  <a:pos x="4666" y="481"/>
                </a:cxn>
                <a:cxn ang="0">
                  <a:pos x="4885" y="432"/>
                </a:cxn>
                <a:cxn ang="0">
                  <a:pos x="5095" y="379"/>
                </a:cxn>
                <a:cxn ang="0">
                  <a:pos x="5298" y="322"/>
                </a:cxn>
                <a:cxn ang="0">
                  <a:pos x="5490" y="258"/>
                </a:cxn>
                <a:cxn ang="0">
                  <a:pos x="5672" y="190"/>
                </a:cxn>
                <a:cxn ang="0">
                  <a:pos x="5760" y="0"/>
                </a:cxn>
              </a:cxnLst>
              <a:rect l="0" t="0" r="r" b="b"/>
              <a:pathLst>
                <a:path w="5760" h="785">
                  <a:moveTo>
                    <a:pt x="5760" y="0"/>
                  </a:moveTo>
                  <a:lnTo>
                    <a:pt x="5760" y="0"/>
                  </a:lnTo>
                  <a:lnTo>
                    <a:pt x="5745" y="10"/>
                  </a:lnTo>
                  <a:lnTo>
                    <a:pt x="5697" y="36"/>
                  </a:lnTo>
                  <a:lnTo>
                    <a:pt x="5661" y="54"/>
                  </a:lnTo>
                  <a:lnTo>
                    <a:pt x="5614" y="76"/>
                  </a:lnTo>
                  <a:lnTo>
                    <a:pt x="5558" y="101"/>
                  </a:lnTo>
                  <a:lnTo>
                    <a:pt x="5493" y="128"/>
                  </a:lnTo>
                  <a:lnTo>
                    <a:pt x="5417" y="158"/>
                  </a:lnTo>
                  <a:lnTo>
                    <a:pt x="5331" y="190"/>
                  </a:lnTo>
                  <a:lnTo>
                    <a:pt x="5233" y="223"/>
                  </a:lnTo>
                  <a:lnTo>
                    <a:pt x="5124" y="258"/>
                  </a:lnTo>
                  <a:lnTo>
                    <a:pt x="5002" y="294"/>
                  </a:lnTo>
                  <a:lnTo>
                    <a:pt x="4870" y="332"/>
                  </a:lnTo>
                  <a:lnTo>
                    <a:pt x="4726" y="369"/>
                  </a:lnTo>
                  <a:lnTo>
                    <a:pt x="4566" y="406"/>
                  </a:lnTo>
                  <a:lnTo>
                    <a:pt x="4396" y="444"/>
                  </a:lnTo>
                  <a:lnTo>
                    <a:pt x="4210" y="479"/>
                  </a:lnTo>
                  <a:lnTo>
                    <a:pt x="4012" y="515"/>
                  </a:lnTo>
                  <a:lnTo>
                    <a:pt x="3799" y="551"/>
                  </a:lnTo>
                  <a:lnTo>
                    <a:pt x="3571" y="583"/>
                  </a:lnTo>
                  <a:lnTo>
                    <a:pt x="3452" y="600"/>
                  </a:lnTo>
                  <a:lnTo>
                    <a:pt x="3329" y="616"/>
                  </a:lnTo>
                  <a:lnTo>
                    <a:pt x="3202" y="631"/>
                  </a:lnTo>
                  <a:lnTo>
                    <a:pt x="3072" y="645"/>
                  </a:lnTo>
                  <a:lnTo>
                    <a:pt x="2937" y="660"/>
                  </a:lnTo>
                  <a:lnTo>
                    <a:pt x="2799" y="673"/>
                  </a:lnTo>
                  <a:lnTo>
                    <a:pt x="2656" y="686"/>
                  </a:lnTo>
                  <a:lnTo>
                    <a:pt x="2508" y="697"/>
                  </a:lnTo>
                  <a:lnTo>
                    <a:pt x="2358" y="709"/>
                  </a:lnTo>
                  <a:lnTo>
                    <a:pt x="2202" y="718"/>
                  </a:lnTo>
                  <a:lnTo>
                    <a:pt x="2043" y="728"/>
                  </a:lnTo>
                  <a:lnTo>
                    <a:pt x="1880" y="736"/>
                  </a:lnTo>
                  <a:lnTo>
                    <a:pt x="1711" y="744"/>
                  </a:lnTo>
                  <a:lnTo>
                    <a:pt x="1540" y="751"/>
                  </a:lnTo>
                  <a:lnTo>
                    <a:pt x="1363" y="757"/>
                  </a:lnTo>
                  <a:lnTo>
                    <a:pt x="1182" y="762"/>
                  </a:lnTo>
                  <a:lnTo>
                    <a:pt x="997" y="765"/>
                  </a:lnTo>
                  <a:lnTo>
                    <a:pt x="807" y="769"/>
                  </a:lnTo>
                  <a:lnTo>
                    <a:pt x="611" y="770"/>
                  </a:lnTo>
                  <a:lnTo>
                    <a:pt x="413" y="770"/>
                  </a:lnTo>
                  <a:lnTo>
                    <a:pt x="208" y="770"/>
                  </a:lnTo>
                  <a:lnTo>
                    <a:pt x="0" y="767"/>
                  </a:lnTo>
                  <a:lnTo>
                    <a:pt x="0" y="767"/>
                  </a:lnTo>
                  <a:lnTo>
                    <a:pt x="174" y="774"/>
                  </a:lnTo>
                  <a:lnTo>
                    <a:pt x="376" y="778"/>
                  </a:lnTo>
                  <a:lnTo>
                    <a:pt x="646" y="783"/>
                  </a:lnTo>
                  <a:lnTo>
                    <a:pt x="802" y="783"/>
                  </a:lnTo>
                  <a:lnTo>
                    <a:pt x="971" y="785"/>
                  </a:lnTo>
                  <a:lnTo>
                    <a:pt x="1151" y="783"/>
                  </a:lnTo>
                  <a:lnTo>
                    <a:pt x="1345" y="782"/>
                  </a:lnTo>
                  <a:lnTo>
                    <a:pt x="1547" y="778"/>
                  </a:lnTo>
                  <a:lnTo>
                    <a:pt x="1756" y="774"/>
                  </a:lnTo>
                  <a:lnTo>
                    <a:pt x="1974" y="765"/>
                  </a:lnTo>
                  <a:lnTo>
                    <a:pt x="2200" y="757"/>
                  </a:lnTo>
                  <a:lnTo>
                    <a:pt x="2430" y="746"/>
                  </a:lnTo>
                  <a:lnTo>
                    <a:pt x="2664" y="731"/>
                  </a:lnTo>
                  <a:lnTo>
                    <a:pt x="2901" y="715"/>
                  </a:lnTo>
                  <a:lnTo>
                    <a:pt x="3140" y="696"/>
                  </a:lnTo>
                  <a:lnTo>
                    <a:pt x="3379" y="671"/>
                  </a:lnTo>
                  <a:lnTo>
                    <a:pt x="3620" y="645"/>
                  </a:lnTo>
                  <a:lnTo>
                    <a:pt x="3739" y="631"/>
                  </a:lnTo>
                  <a:lnTo>
                    <a:pt x="3857" y="616"/>
                  </a:lnTo>
                  <a:lnTo>
                    <a:pt x="3976" y="600"/>
                  </a:lnTo>
                  <a:lnTo>
                    <a:pt x="4095" y="582"/>
                  </a:lnTo>
                  <a:lnTo>
                    <a:pt x="4210" y="564"/>
                  </a:lnTo>
                  <a:lnTo>
                    <a:pt x="4326" y="544"/>
                  </a:lnTo>
                  <a:lnTo>
                    <a:pt x="4441" y="525"/>
                  </a:lnTo>
                  <a:lnTo>
                    <a:pt x="4553" y="504"/>
                  </a:lnTo>
                  <a:lnTo>
                    <a:pt x="4666" y="481"/>
                  </a:lnTo>
                  <a:lnTo>
                    <a:pt x="4776" y="457"/>
                  </a:lnTo>
                  <a:lnTo>
                    <a:pt x="4885" y="432"/>
                  </a:lnTo>
                  <a:lnTo>
                    <a:pt x="4991" y="406"/>
                  </a:lnTo>
                  <a:lnTo>
                    <a:pt x="5095" y="379"/>
                  </a:lnTo>
                  <a:lnTo>
                    <a:pt x="5197" y="351"/>
                  </a:lnTo>
                  <a:lnTo>
                    <a:pt x="5298" y="322"/>
                  </a:lnTo>
                  <a:lnTo>
                    <a:pt x="5396" y="291"/>
                  </a:lnTo>
                  <a:lnTo>
                    <a:pt x="5490" y="258"/>
                  </a:lnTo>
                  <a:lnTo>
                    <a:pt x="5583" y="224"/>
                  </a:lnTo>
                  <a:lnTo>
                    <a:pt x="5672" y="190"/>
                  </a:lnTo>
                  <a:lnTo>
                    <a:pt x="5760" y="153"/>
                  </a:lnTo>
                  <a:lnTo>
                    <a:pt x="5760" y="0"/>
                  </a:lnTo>
                </a:path>
              </a:pathLst>
            </a:custGeom>
            <a:gradFill>
              <a:gsLst>
                <a:gs pos="0">
                  <a:schemeClr val="bg2">
                    <a:lumMod val="20000"/>
                    <a:lumOff val="80000"/>
                    <a:alpha val="28000"/>
                  </a:schemeClr>
                </a:gs>
                <a:gs pos="19000">
                  <a:schemeClr val="bg2">
                    <a:alpha val="28000"/>
                  </a:schemeClr>
                </a:gs>
                <a:gs pos="46000">
                  <a:schemeClr val="bg2">
                    <a:lumMod val="60000"/>
                    <a:lumOff val="40000"/>
                    <a:alpha val="4000"/>
                  </a:schemeClr>
                </a:gs>
                <a:gs pos="72000">
                  <a:schemeClr val="bg2">
                    <a:lumMod val="60000"/>
                    <a:lumOff val="40000"/>
                    <a:alpha val="5000"/>
                  </a:schemeClr>
                </a:gs>
                <a:gs pos="89000">
                  <a:schemeClr val="bg2">
                    <a:lumMod val="40000"/>
                    <a:lumOff val="60000"/>
                    <a:alpha val="12000"/>
                  </a:schemeClr>
                </a:gs>
                <a:gs pos="100000">
                  <a:schemeClr val="bg2">
                    <a:lumMod val="20000"/>
                    <a:lumOff val="80000"/>
                    <a:alpha val="0"/>
                  </a:schemeClr>
                </a:gs>
              </a:gsLst>
              <a:lin ang="10800000" scaled="0"/>
            </a:gradFill>
            <a:ln w="9525">
              <a:noFill/>
              <a:round/>
            </a:ln>
          </p:spPr>
          <p:txBody>
            <a:bodyPr anchor="ctr"/>
            <a:lstStyle/>
            <a:p>
              <a:pPr algn="ctr"/>
              <a:endParaRPr lang="ja-JP" altLang="en-US"/>
            </a:p>
          </p:txBody>
        </p:sp>
        <p:sp>
          <p:nvSpPr>
            <p:cNvPr id="10" name="Freeform 17"/>
            <p:cNvSpPr/>
            <p:nvPr/>
          </p:nvSpPr>
          <p:spPr>
            <a:xfrm>
              <a:off x="0" y="0"/>
              <a:ext cx="8786842" cy="1928802"/>
            </a:xfrm>
            <a:custGeom>
              <a:avLst/>
              <a:gdLst/>
              <a:ahLst/>
              <a:cxnLst>
                <a:cxn ang="0">
                  <a:pos x="0" y="588"/>
                </a:cxn>
                <a:cxn ang="0">
                  <a:pos x="371" y="599"/>
                </a:cxn>
                <a:cxn ang="0">
                  <a:pos x="959" y="606"/>
                </a:cxn>
                <a:cxn ang="0">
                  <a:pos x="1329" y="603"/>
                </a:cxn>
                <a:cxn ang="0">
                  <a:pos x="1736" y="594"/>
                </a:cxn>
                <a:cxn ang="0">
                  <a:pos x="2177" y="580"/>
                </a:cxn>
                <a:cxn ang="0">
                  <a:pos x="2637" y="555"/>
                </a:cxn>
                <a:cxn ang="0">
                  <a:pos x="3113" y="520"/>
                </a:cxn>
                <a:cxn ang="0">
                  <a:pos x="3593" y="474"/>
                </a:cxn>
                <a:cxn ang="0">
                  <a:pos x="3949" y="429"/>
                </a:cxn>
                <a:cxn ang="0">
                  <a:pos x="4185" y="396"/>
                </a:cxn>
                <a:cxn ang="0">
                  <a:pos x="4418" y="358"/>
                </a:cxn>
                <a:cxn ang="0">
                  <a:pos x="4644" y="315"/>
                </a:cxn>
                <a:cxn ang="0">
                  <a:pos x="4865" y="269"/>
                </a:cxn>
                <a:cxn ang="0">
                  <a:pos x="5080" y="218"/>
                </a:cxn>
                <a:cxn ang="0">
                  <a:pos x="5286" y="162"/>
                </a:cxn>
                <a:cxn ang="0">
                  <a:pos x="5483" y="101"/>
                </a:cxn>
                <a:cxn ang="0">
                  <a:pos x="5671" y="35"/>
                </a:cxn>
                <a:cxn ang="0">
                  <a:pos x="5413" y="0"/>
                </a:cxn>
                <a:cxn ang="0">
                  <a:pos x="5347" y="23"/>
                </a:cxn>
                <a:cxn ang="0">
                  <a:pos x="5197" y="73"/>
                </a:cxn>
                <a:cxn ang="0">
                  <a:pos x="5024" y="122"/>
                </a:cxn>
                <a:cxn ang="0">
                  <a:pos x="4829" y="175"/>
                </a:cxn>
                <a:cxn ang="0">
                  <a:pos x="4608" y="226"/>
                </a:cxn>
                <a:cxn ang="0">
                  <a:pos x="4362" y="279"/>
                </a:cxn>
                <a:cxn ang="0">
                  <a:pos x="4090" y="329"/>
                </a:cxn>
                <a:cxn ang="0">
                  <a:pos x="3791" y="378"/>
                </a:cxn>
                <a:cxn ang="0">
                  <a:pos x="3463" y="423"/>
                </a:cxn>
                <a:cxn ang="0">
                  <a:pos x="3104" y="466"/>
                </a:cxn>
                <a:cxn ang="0">
                  <a:pos x="2717" y="502"/>
                </a:cxn>
                <a:cxn ang="0">
                  <a:pos x="2297" y="535"/>
                </a:cxn>
                <a:cxn ang="0">
                  <a:pos x="1847" y="560"/>
                </a:cxn>
                <a:cxn ang="0">
                  <a:pos x="1363" y="578"/>
                </a:cxn>
                <a:cxn ang="0">
                  <a:pos x="845" y="589"/>
                </a:cxn>
                <a:cxn ang="0">
                  <a:pos x="290" y="591"/>
                </a:cxn>
                <a:cxn ang="0">
                  <a:pos x="0" y="588"/>
                </a:cxn>
              </a:cxnLst>
              <a:rect l="0" t="0" r="r" b="b"/>
              <a:pathLst>
                <a:path w="5760" h="606">
                  <a:moveTo>
                    <a:pt x="0" y="588"/>
                  </a:moveTo>
                  <a:lnTo>
                    <a:pt x="0" y="588"/>
                  </a:lnTo>
                  <a:lnTo>
                    <a:pt x="172" y="594"/>
                  </a:lnTo>
                  <a:lnTo>
                    <a:pt x="371" y="599"/>
                  </a:lnTo>
                  <a:lnTo>
                    <a:pt x="637" y="604"/>
                  </a:lnTo>
                  <a:lnTo>
                    <a:pt x="959" y="606"/>
                  </a:lnTo>
                  <a:lnTo>
                    <a:pt x="1137" y="604"/>
                  </a:lnTo>
                  <a:lnTo>
                    <a:pt x="1329" y="603"/>
                  </a:lnTo>
                  <a:lnTo>
                    <a:pt x="1528" y="599"/>
                  </a:lnTo>
                  <a:lnTo>
                    <a:pt x="1736" y="594"/>
                  </a:lnTo>
                  <a:lnTo>
                    <a:pt x="1954" y="588"/>
                  </a:lnTo>
                  <a:lnTo>
                    <a:pt x="2177" y="580"/>
                  </a:lnTo>
                  <a:lnTo>
                    <a:pt x="2405" y="568"/>
                  </a:lnTo>
                  <a:lnTo>
                    <a:pt x="2637" y="555"/>
                  </a:lnTo>
                  <a:lnTo>
                    <a:pt x="2875" y="540"/>
                  </a:lnTo>
                  <a:lnTo>
                    <a:pt x="3113" y="520"/>
                  </a:lnTo>
                  <a:lnTo>
                    <a:pt x="3352" y="499"/>
                  </a:lnTo>
                  <a:lnTo>
                    <a:pt x="3593" y="474"/>
                  </a:lnTo>
                  <a:lnTo>
                    <a:pt x="3831" y="446"/>
                  </a:lnTo>
                  <a:lnTo>
                    <a:pt x="3949" y="429"/>
                  </a:lnTo>
                  <a:lnTo>
                    <a:pt x="4068" y="413"/>
                  </a:lnTo>
                  <a:lnTo>
                    <a:pt x="4185" y="396"/>
                  </a:lnTo>
                  <a:lnTo>
                    <a:pt x="4303" y="376"/>
                  </a:lnTo>
                  <a:lnTo>
                    <a:pt x="4418" y="358"/>
                  </a:lnTo>
                  <a:lnTo>
                    <a:pt x="4532" y="337"/>
                  </a:lnTo>
                  <a:lnTo>
                    <a:pt x="4644" y="315"/>
                  </a:lnTo>
                  <a:lnTo>
                    <a:pt x="4757" y="292"/>
                  </a:lnTo>
                  <a:lnTo>
                    <a:pt x="4865" y="269"/>
                  </a:lnTo>
                  <a:lnTo>
                    <a:pt x="4974" y="244"/>
                  </a:lnTo>
                  <a:lnTo>
                    <a:pt x="5080" y="218"/>
                  </a:lnTo>
                  <a:lnTo>
                    <a:pt x="5184" y="190"/>
                  </a:lnTo>
                  <a:lnTo>
                    <a:pt x="5286" y="162"/>
                  </a:lnTo>
                  <a:lnTo>
                    <a:pt x="5385" y="132"/>
                  </a:lnTo>
                  <a:lnTo>
                    <a:pt x="5483" y="101"/>
                  </a:lnTo>
                  <a:lnTo>
                    <a:pt x="5578" y="69"/>
                  </a:lnTo>
                  <a:lnTo>
                    <a:pt x="5671" y="35"/>
                  </a:lnTo>
                  <a:lnTo>
                    <a:pt x="5760" y="0"/>
                  </a:lnTo>
                  <a:lnTo>
                    <a:pt x="5413" y="0"/>
                  </a:lnTo>
                  <a:lnTo>
                    <a:pt x="5413" y="0"/>
                  </a:lnTo>
                  <a:lnTo>
                    <a:pt x="5347" y="23"/>
                  </a:lnTo>
                  <a:lnTo>
                    <a:pt x="5275" y="48"/>
                  </a:lnTo>
                  <a:lnTo>
                    <a:pt x="5197" y="73"/>
                  </a:lnTo>
                  <a:lnTo>
                    <a:pt x="5113" y="97"/>
                  </a:lnTo>
                  <a:lnTo>
                    <a:pt x="5024" y="122"/>
                  </a:lnTo>
                  <a:lnTo>
                    <a:pt x="4930" y="149"/>
                  </a:lnTo>
                  <a:lnTo>
                    <a:pt x="4829" y="175"/>
                  </a:lnTo>
                  <a:lnTo>
                    <a:pt x="4722" y="200"/>
                  </a:lnTo>
                  <a:lnTo>
                    <a:pt x="4608" y="226"/>
                  </a:lnTo>
                  <a:lnTo>
                    <a:pt x="4489" y="253"/>
                  </a:lnTo>
                  <a:lnTo>
                    <a:pt x="4362" y="279"/>
                  </a:lnTo>
                  <a:lnTo>
                    <a:pt x="4230" y="304"/>
                  </a:lnTo>
                  <a:lnTo>
                    <a:pt x="4090" y="329"/>
                  </a:lnTo>
                  <a:lnTo>
                    <a:pt x="3943" y="353"/>
                  </a:lnTo>
                  <a:lnTo>
                    <a:pt x="3791" y="378"/>
                  </a:lnTo>
                  <a:lnTo>
                    <a:pt x="3629" y="401"/>
                  </a:lnTo>
                  <a:lnTo>
                    <a:pt x="3463" y="423"/>
                  </a:lnTo>
                  <a:lnTo>
                    <a:pt x="3288" y="444"/>
                  </a:lnTo>
                  <a:lnTo>
                    <a:pt x="3104" y="466"/>
                  </a:lnTo>
                  <a:lnTo>
                    <a:pt x="2915" y="484"/>
                  </a:lnTo>
                  <a:lnTo>
                    <a:pt x="2717" y="502"/>
                  </a:lnTo>
                  <a:lnTo>
                    <a:pt x="2512" y="518"/>
                  </a:lnTo>
                  <a:lnTo>
                    <a:pt x="2297" y="535"/>
                  </a:lnTo>
                  <a:lnTo>
                    <a:pt x="2076" y="548"/>
                  </a:lnTo>
                  <a:lnTo>
                    <a:pt x="1847" y="560"/>
                  </a:lnTo>
                  <a:lnTo>
                    <a:pt x="1609" y="570"/>
                  </a:lnTo>
                  <a:lnTo>
                    <a:pt x="1363" y="578"/>
                  </a:lnTo>
                  <a:lnTo>
                    <a:pt x="1107" y="585"/>
                  </a:lnTo>
                  <a:lnTo>
                    <a:pt x="845" y="589"/>
                  </a:lnTo>
                  <a:lnTo>
                    <a:pt x="573" y="591"/>
                  </a:lnTo>
                  <a:lnTo>
                    <a:pt x="290" y="591"/>
                  </a:lnTo>
                  <a:lnTo>
                    <a:pt x="0" y="588"/>
                  </a:lnTo>
                  <a:lnTo>
                    <a:pt x="0" y="588"/>
                  </a:lnTo>
                </a:path>
              </a:pathLst>
            </a:custGeom>
            <a:gradFill>
              <a:gsLst>
                <a:gs pos="0">
                  <a:schemeClr val="bg1">
                    <a:lumMod val="95000"/>
                    <a:alpha val="0"/>
                  </a:schemeClr>
                </a:gs>
                <a:gs pos="19000">
                  <a:schemeClr val="bg1">
                    <a:lumMod val="85000"/>
                    <a:alpha val="39000"/>
                  </a:schemeClr>
                </a:gs>
                <a:gs pos="50000">
                  <a:schemeClr val="bg1">
                    <a:lumMod val="85000"/>
                    <a:alpha val="5000"/>
                  </a:schemeClr>
                </a:gs>
                <a:gs pos="72000">
                  <a:schemeClr val="bg1">
                    <a:lumMod val="85000"/>
                    <a:alpha val="24000"/>
                  </a:schemeClr>
                </a:gs>
                <a:gs pos="89000">
                  <a:schemeClr val="bg1">
                    <a:lumMod val="75000"/>
                    <a:alpha val="6000"/>
                  </a:schemeClr>
                </a:gs>
                <a:gs pos="100000">
                  <a:schemeClr val="bg2">
                    <a:lumMod val="60000"/>
                    <a:lumOff val="40000"/>
                    <a:alpha val="0"/>
                  </a:schemeClr>
                </a:gs>
              </a:gsLst>
              <a:lin ang="10800000" scaled="0"/>
            </a:gradFill>
            <a:ln w="9525">
              <a:noFill/>
              <a:round/>
            </a:ln>
            <a:effectLst>
              <a:innerShdw blurRad="63500" dist="50800" dir="5400000">
                <a:schemeClr val="bg1">
                  <a:lumMod val="95000"/>
                  <a:alpha val="50000"/>
                </a:schemeClr>
              </a:innerShdw>
            </a:effectLst>
          </p:spPr>
          <p:txBody>
            <a:bodyPr anchor="ctr"/>
            <a:lstStyle/>
            <a:p>
              <a:pPr algn="ctr"/>
              <a:endParaRPr lang="ja-JP" altLang="en-US"/>
            </a:p>
          </p:txBody>
        </p:sp>
      </p:grpSp>
      <p:grpSp>
        <p:nvGrpSpPr>
          <p:cNvPr id="11" name="グループ 13"/>
          <p:cNvGrpSpPr/>
          <p:nvPr/>
        </p:nvGrpSpPr>
        <p:grpSpPr>
          <a:xfrm flipH="1">
            <a:off x="1571604" y="4071944"/>
            <a:ext cx="7358114" cy="2600696"/>
            <a:chOff x="500024" y="4137021"/>
            <a:chExt cx="8643976" cy="2555234"/>
          </a:xfrm>
        </p:grpSpPr>
        <p:sp>
          <p:nvSpPr>
            <p:cNvPr id="15" name="Freeform 5"/>
            <p:cNvSpPr/>
            <p:nvPr/>
          </p:nvSpPr>
          <p:spPr>
            <a:xfrm>
              <a:off x="2208042" y="4143150"/>
              <a:ext cx="6935958" cy="2410050"/>
            </a:xfrm>
            <a:custGeom>
              <a:avLst/>
              <a:gdLst/>
              <a:ahLst/>
              <a:cxnLst>
                <a:cxn ang="0">
                  <a:pos x="2756" y="8"/>
                </a:cxn>
                <a:cxn ang="0">
                  <a:pos x="2212" y="48"/>
                </a:cxn>
                <a:cxn ang="0">
                  <a:pos x="1574" y="118"/>
                </a:cxn>
                <a:cxn ang="0">
                  <a:pos x="1172" y="176"/>
                </a:cxn>
                <a:cxn ang="0">
                  <a:pos x="786" y="248"/>
                </a:cxn>
                <a:cxn ang="0">
                  <a:pos x="450" y="334"/>
                </a:cxn>
                <a:cxn ang="0">
                  <a:pos x="266" y="402"/>
                </a:cxn>
                <a:cxn ang="0">
                  <a:pos x="154" y="456"/>
                </a:cxn>
                <a:cxn ang="0">
                  <a:pos x="72" y="516"/>
                </a:cxn>
                <a:cxn ang="0">
                  <a:pos x="18" y="580"/>
                </a:cxn>
                <a:cxn ang="0">
                  <a:pos x="0" y="648"/>
                </a:cxn>
                <a:cxn ang="0">
                  <a:pos x="8" y="704"/>
                </a:cxn>
                <a:cxn ang="0">
                  <a:pos x="50" y="784"/>
                </a:cxn>
                <a:cxn ang="0">
                  <a:pos x="126" y="856"/>
                </a:cxn>
                <a:cxn ang="0">
                  <a:pos x="232" y="922"/>
                </a:cxn>
                <a:cxn ang="0">
                  <a:pos x="368" y="984"/>
                </a:cxn>
                <a:cxn ang="0">
                  <a:pos x="528" y="1038"/>
                </a:cxn>
                <a:cxn ang="0">
                  <a:pos x="712" y="1088"/>
                </a:cxn>
                <a:cxn ang="0">
                  <a:pos x="1136" y="1168"/>
                </a:cxn>
                <a:cxn ang="0">
                  <a:pos x="1620" y="1228"/>
                </a:cxn>
                <a:cxn ang="0">
                  <a:pos x="2144" y="1270"/>
                </a:cxn>
                <a:cxn ang="0">
                  <a:pos x="2684" y="1290"/>
                </a:cxn>
                <a:cxn ang="0">
                  <a:pos x="3222" y="1294"/>
                </a:cxn>
                <a:cxn ang="0">
                  <a:pos x="3734" y="1282"/>
                </a:cxn>
                <a:cxn ang="0">
                  <a:pos x="4202" y="1252"/>
                </a:cxn>
                <a:cxn ang="0">
                  <a:pos x="4180" y="1238"/>
                </a:cxn>
                <a:cxn ang="0">
                  <a:pos x="3458" y="1216"/>
                </a:cxn>
                <a:cxn ang="0">
                  <a:pos x="2792" y="1180"/>
                </a:cxn>
                <a:cxn ang="0">
                  <a:pos x="2258" y="1136"/>
                </a:cxn>
                <a:cxn ang="0">
                  <a:pos x="1736" y="1078"/>
                </a:cxn>
                <a:cxn ang="0">
                  <a:pos x="1264" y="998"/>
                </a:cxn>
                <a:cxn ang="0">
                  <a:pos x="1058" y="950"/>
                </a:cxn>
                <a:cxn ang="0">
                  <a:pos x="880" y="896"/>
                </a:cxn>
                <a:cxn ang="0">
                  <a:pos x="734" y="836"/>
                </a:cxn>
                <a:cxn ang="0">
                  <a:pos x="622" y="770"/>
                </a:cxn>
                <a:cxn ang="0">
                  <a:pos x="552" y="696"/>
                </a:cxn>
                <a:cxn ang="0">
                  <a:pos x="534" y="658"/>
                </a:cxn>
                <a:cxn ang="0">
                  <a:pos x="528" y="616"/>
                </a:cxn>
                <a:cxn ang="0">
                  <a:pos x="532" y="578"/>
                </a:cxn>
                <a:cxn ang="0">
                  <a:pos x="552" y="526"/>
                </a:cxn>
                <a:cxn ang="0">
                  <a:pos x="590" y="476"/>
                </a:cxn>
                <a:cxn ang="0">
                  <a:pos x="642" y="432"/>
                </a:cxn>
                <a:cxn ang="0">
                  <a:pos x="762" y="366"/>
                </a:cxn>
                <a:cxn ang="0">
                  <a:pos x="950" y="298"/>
                </a:cxn>
                <a:cxn ang="0">
                  <a:pos x="1178" y="242"/>
                </a:cxn>
                <a:cxn ang="0">
                  <a:pos x="1528" y="180"/>
                </a:cxn>
                <a:cxn ang="0">
                  <a:pos x="2110" y="102"/>
                </a:cxn>
                <a:cxn ang="0">
                  <a:pos x="2880" y="0"/>
                </a:cxn>
              </a:cxnLst>
              <a:rect l="0" t="0" r="r" b="b"/>
              <a:pathLst>
                <a:path w="4344" h="1294">
                  <a:moveTo>
                    <a:pt x="2880" y="0"/>
                  </a:moveTo>
                  <a:lnTo>
                    <a:pt x="2880" y="0"/>
                  </a:lnTo>
                  <a:lnTo>
                    <a:pt x="2756" y="8"/>
                  </a:lnTo>
                  <a:lnTo>
                    <a:pt x="2614" y="16"/>
                  </a:lnTo>
                  <a:lnTo>
                    <a:pt x="2430" y="30"/>
                  </a:lnTo>
                  <a:lnTo>
                    <a:pt x="2212" y="48"/>
                  </a:lnTo>
                  <a:lnTo>
                    <a:pt x="1968" y="72"/>
                  </a:lnTo>
                  <a:lnTo>
                    <a:pt x="1708" y="100"/>
                  </a:lnTo>
                  <a:lnTo>
                    <a:pt x="1574" y="118"/>
                  </a:lnTo>
                  <a:lnTo>
                    <a:pt x="1440" y="134"/>
                  </a:lnTo>
                  <a:lnTo>
                    <a:pt x="1306" y="154"/>
                  </a:lnTo>
                  <a:lnTo>
                    <a:pt x="1172" y="176"/>
                  </a:lnTo>
                  <a:lnTo>
                    <a:pt x="1040" y="198"/>
                  </a:lnTo>
                  <a:lnTo>
                    <a:pt x="912" y="222"/>
                  </a:lnTo>
                  <a:lnTo>
                    <a:pt x="786" y="248"/>
                  </a:lnTo>
                  <a:lnTo>
                    <a:pt x="668" y="274"/>
                  </a:lnTo>
                  <a:lnTo>
                    <a:pt x="556" y="304"/>
                  </a:lnTo>
                  <a:lnTo>
                    <a:pt x="450" y="334"/>
                  </a:lnTo>
                  <a:lnTo>
                    <a:pt x="354" y="366"/>
                  </a:lnTo>
                  <a:lnTo>
                    <a:pt x="308" y="384"/>
                  </a:lnTo>
                  <a:lnTo>
                    <a:pt x="266" y="402"/>
                  </a:lnTo>
                  <a:lnTo>
                    <a:pt x="226" y="418"/>
                  </a:lnTo>
                  <a:lnTo>
                    <a:pt x="188" y="438"/>
                  </a:lnTo>
                  <a:lnTo>
                    <a:pt x="154" y="456"/>
                  </a:lnTo>
                  <a:lnTo>
                    <a:pt x="124" y="476"/>
                  </a:lnTo>
                  <a:lnTo>
                    <a:pt x="96" y="496"/>
                  </a:lnTo>
                  <a:lnTo>
                    <a:pt x="72" y="516"/>
                  </a:lnTo>
                  <a:lnTo>
                    <a:pt x="50" y="536"/>
                  </a:lnTo>
                  <a:lnTo>
                    <a:pt x="32" y="558"/>
                  </a:lnTo>
                  <a:lnTo>
                    <a:pt x="18" y="580"/>
                  </a:lnTo>
                  <a:lnTo>
                    <a:pt x="8" y="602"/>
                  </a:lnTo>
                  <a:lnTo>
                    <a:pt x="2" y="624"/>
                  </a:lnTo>
                  <a:lnTo>
                    <a:pt x="0" y="648"/>
                  </a:lnTo>
                  <a:lnTo>
                    <a:pt x="0" y="648"/>
                  </a:lnTo>
                  <a:lnTo>
                    <a:pt x="2" y="676"/>
                  </a:lnTo>
                  <a:lnTo>
                    <a:pt x="8" y="704"/>
                  </a:lnTo>
                  <a:lnTo>
                    <a:pt x="18" y="732"/>
                  </a:lnTo>
                  <a:lnTo>
                    <a:pt x="32" y="758"/>
                  </a:lnTo>
                  <a:lnTo>
                    <a:pt x="50" y="784"/>
                  </a:lnTo>
                  <a:lnTo>
                    <a:pt x="72" y="808"/>
                  </a:lnTo>
                  <a:lnTo>
                    <a:pt x="98" y="832"/>
                  </a:lnTo>
                  <a:lnTo>
                    <a:pt x="126" y="856"/>
                  </a:lnTo>
                  <a:lnTo>
                    <a:pt x="158" y="880"/>
                  </a:lnTo>
                  <a:lnTo>
                    <a:pt x="194" y="902"/>
                  </a:lnTo>
                  <a:lnTo>
                    <a:pt x="232" y="922"/>
                  </a:lnTo>
                  <a:lnTo>
                    <a:pt x="274" y="944"/>
                  </a:lnTo>
                  <a:lnTo>
                    <a:pt x="320" y="964"/>
                  </a:lnTo>
                  <a:lnTo>
                    <a:pt x="368" y="984"/>
                  </a:lnTo>
                  <a:lnTo>
                    <a:pt x="418" y="1002"/>
                  </a:lnTo>
                  <a:lnTo>
                    <a:pt x="472" y="1020"/>
                  </a:lnTo>
                  <a:lnTo>
                    <a:pt x="528" y="1038"/>
                  </a:lnTo>
                  <a:lnTo>
                    <a:pt x="586" y="1056"/>
                  </a:lnTo>
                  <a:lnTo>
                    <a:pt x="648" y="1072"/>
                  </a:lnTo>
                  <a:lnTo>
                    <a:pt x="712" y="1088"/>
                  </a:lnTo>
                  <a:lnTo>
                    <a:pt x="844" y="1116"/>
                  </a:lnTo>
                  <a:lnTo>
                    <a:pt x="986" y="1144"/>
                  </a:lnTo>
                  <a:lnTo>
                    <a:pt x="1136" y="1168"/>
                  </a:lnTo>
                  <a:lnTo>
                    <a:pt x="1292" y="1192"/>
                  </a:lnTo>
                  <a:lnTo>
                    <a:pt x="1454" y="1212"/>
                  </a:lnTo>
                  <a:lnTo>
                    <a:pt x="1620" y="1228"/>
                  </a:lnTo>
                  <a:lnTo>
                    <a:pt x="1792" y="1244"/>
                  </a:lnTo>
                  <a:lnTo>
                    <a:pt x="1966" y="1258"/>
                  </a:lnTo>
                  <a:lnTo>
                    <a:pt x="2144" y="1270"/>
                  </a:lnTo>
                  <a:lnTo>
                    <a:pt x="2322" y="1278"/>
                  </a:lnTo>
                  <a:lnTo>
                    <a:pt x="2504" y="1286"/>
                  </a:lnTo>
                  <a:lnTo>
                    <a:pt x="2684" y="1290"/>
                  </a:lnTo>
                  <a:lnTo>
                    <a:pt x="2864" y="1294"/>
                  </a:lnTo>
                  <a:lnTo>
                    <a:pt x="3044" y="1294"/>
                  </a:lnTo>
                  <a:lnTo>
                    <a:pt x="3222" y="1294"/>
                  </a:lnTo>
                  <a:lnTo>
                    <a:pt x="3396" y="1292"/>
                  </a:lnTo>
                  <a:lnTo>
                    <a:pt x="3568" y="1288"/>
                  </a:lnTo>
                  <a:lnTo>
                    <a:pt x="3734" y="1282"/>
                  </a:lnTo>
                  <a:lnTo>
                    <a:pt x="3896" y="1274"/>
                  </a:lnTo>
                  <a:lnTo>
                    <a:pt x="4052" y="1264"/>
                  </a:lnTo>
                  <a:lnTo>
                    <a:pt x="4202" y="1252"/>
                  </a:lnTo>
                  <a:lnTo>
                    <a:pt x="4344" y="1240"/>
                  </a:lnTo>
                  <a:lnTo>
                    <a:pt x="4344" y="1240"/>
                  </a:lnTo>
                  <a:lnTo>
                    <a:pt x="4180" y="1238"/>
                  </a:lnTo>
                  <a:lnTo>
                    <a:pt x="3992" y="1234"/>
                  </a:lnTo>
                  <a:lnTo>
                    <a:pt x="3748" y="1226"/>
                  </a:lnTo>
                  <a:lnTo>
                    <a:pt x="3458" y="1216"/>
                  </a:lnTo>
                  <a:lnTo>
                    <a:pt x="3136" y="1200"/>
                  </a:lnTo>
                  <a:lnTo>
                    <a:pt x="2966" y="1192"/>
                  </a:lnTo>
                  <a:lnTo>
                    <a:pt x="2792" y="1180"/>
                  </a:lnTo>
                  <a:lnTo>
                    <a:pt x="2614" y="1168"/>
                  </a:lnTo>
                  <a:lnTo>
                    <a:pt x="2436" y="1152"/>
                  </a:lnTo>
                  <a:lnTo>
                    <a:pt x="2258" y="1136"/>
                  </a:lnTo>
                  <a:lnTo>
                    <a:pt x="2080" y="1118"/>
                  </a:lnTo>
                  <a:lnTo>
                    <a:pt x="1906" y="1100"/>
                  </a:lnTo>
                  <a:lnTo>
                    <a:pt x="1736" y="1078"/>
                  </a:lnTo>
                  <a:lnTo>
                    <a:pt x="1570" y="1052"/>
                  </a:lnTo>
                  <a:lnTo>
                    <a:pt x="1414" y="1026"/>
                  </a:lnTo>
                  <a:lnTo>
                    <a:pt x="1264" y="998"/>
                  </a:lnTo>
                  <a:lnTo>
                    <a:pt x="1192" y="982"/>
                  </a:lnTo>
                  <a:lnTo>
                    <a:pt x="1124" y="966"/>
                  </a:lnTo>
                  <a:lnTo>
                    <a:pt x="1058" y="950"/>
                  </a:lnTo>
                  <a:lnTo>
                    <a:pt x="996" y="932"/>
                  </a:lnTo>
                  <a:lnTo>
                    <a:pt x="936" y="914"/>
                  </a:lnTo>
                  <a:lnTo>
                    <a:pt x="880" y="896"/>
                  </a:lnTo>
                  <a:lnTo>
                    <a:pt x="828" y="878"/>
                  </a:lnTo>
                  <a:lnTo>
                    <a:pt x="778" y="858"/>
                  </a:lnTo>
                  <a:lnTo>
                    <a:pt x="734" y="836"/>
                  </a:lnTo>
                  <a:lnTo>
                    <a:pt x="692" y="816"/>
                  </a:lnTo>
                  <a:lnTo>
                    <a:pt x="654" y="792"/>
                  </a:lnTo>
                  <a:lnTo>
                    <a:pt x="622" y="770"/>
                  </a:lnTo>
                  <a:lnTo>
                    <a:pt x="594" y="746"/>
                  </a:lnTo>
                  <a:lnTo>
                    <a:pt x="570" y="722"/>
                  </a:lnTo>
                  <a:lnTo>
                    <a:pt x="552" y="696"/>
                  </a:lnTo>
                  <a:lnTo>
                    <a:pt x="546" y="684"/>
                  </a:lnTo>
                  <a:lnTo>
                    <a:pt x="538" y="670"/>
                  </a:lnTo>
                  <a:lnTo>
                    <a:pt x="534" y="658"/>
                  </a:lnTo>
                  <a:lnTo>
                    <a:pt x="530" y="644"/>
                  </a:lnTo>
                  <a:lnTo>
                    <a:pt x="528" y="630"/>
                  </a:lnTo>
                  <a:lnTo>
                    <a:pt x="528" y="616"/>
                  </a:lnTo>
                  <a:lnTo>
                    <a:pt x="528" y="616"/>
                  </a:lnTo>
                  <a:lnTo>
                    <a:pt x="530" y="596"/>
                  </a:lnTo>
                  <a:lnTo>
                    <a:pt x="532" y="578"/>
                  </a:lnTo>
                  <a:lnTo>
                    <a:pt x="538" y="560"/>
                  </a:lnTo>
                  <a:lnTo>
                    <a:pt x="544" y="542"/>
                  </a:lnTo>
                  <a:lnTo>
                    <a:pt x="552" y="526"/>
                  </a:lnTo>
                  <a:lnTo>
                    <a:pt x="564" y="508"/>
                  </a:lnTo>
                  <a:lnTo>
                    <a:pt x="576" y="492"/>
                  </a:lnTo>
                  <a:lnTo>
                    <a:pt x="590" y="476"/>
                  </a:lnTo>
                  <a:lnTo>
                    <a:pt x="606" y="462"/>
                  </a:lnTo>
                  <a:lnTo>
                    <a:pt x="624" y="446"/>
                  </a:lnTo>
                  <a:lnTo>
                    <a:pt x="642" y="432"/>
                  </a:lnTo>
                  <a:lnTo>
                    <a:pt x="664" y="418"/>
                  </a:lnTo>
                  <a:lnTo>
                    <a:pt x="710" y="390"/>
                  </a:lnTo>
                  <a:lnTo>
                    <a:pt x="762" y="366"/>
                  </a:lnTo>
                  <a:lnTo>
                    <a:pt x="820" y="342"/>
                  </a:lnTo>
                  <a:lnTo>
                    <a:pt x="882" y="320"/>
                  </a:lnTo>
                  <a:lnTo>
                    <a:pt x="950" y="298"/>
                  </a:lnTo>
                  <a:lnTo>
                    <a:pt x="1022" y="278"/>
                  </a:lnTo>
                  <a:lnTo>
                    <a:pt x="1098" y="260"/>
                  </a:lnTo>
                  <a:lnTo>
                    <a:pt x="1178" y="242"/>
                  </a:lnTo>
                  <a:lnTo>
                    <a:pt x="1260" y="224"/>
                  </a:lnTo>
                  <a:lnTo>
                    <a:pt x="1348" y="208"/>
                  </a:lnTo>
                  <a:lnTo>
                    <a:pt x="1528" y="180"/>
                  </a:lnTo>
                  <a:lnTo>
                    <a:pt x="1718" y="152"/>
                  </a:lnTo>
                  <a:lnTo>
                    <a:pt x="1912" y="126"/>
                  </a:lnTo>
                  <a:lnTo>
                    <a:pt x="2110" y="102"/>
                  </a:lnTo>
                  <a:lnTo>
                    <a:pt x="2506" y="54"/>
                  </a:lnTo>
                  <a:lnTo>
                    <a:pt x="2696" y="28"/>
                  </a:lnTo>
                  <a:lnTo>
                    <a:pt x="2880" y="0"/>
                  </a:lnTo>
                  <a:lnTo>
                    <a:pt x="2880" y="0"/>
                  </a:lnTo>
                </a:path>
              </a:pathLst>
            </a:custGeom>
            <a:gradFill>
              <a:gsLst>
                <a:gs pos="0">
                  <a:schemeClr val="bg1">
                    <a:lumMod val="95000"/>
                    <a:alpha val="0"/>
                  </a:schemeClr>
                </a:gs>
                <a:gs pos="19000">
                  <a:schemeClr val="bg1">
                    <a:lumMod val="85000"/>
                    <a:alpha val="63000"/>
                  </a:schemeClr>
                </a:gs>
                <a:gs pos="50000">
                  <a:schemeClr val="bg1">
                    <a:lumMod val="85000"/>
                  </a:schemeClr>
                </a:gs>
                <a:gs pos="72000">
                  <a:schemeClr val="bg1">
                    <a:lumMod val="85000"/>
                    <a:alpha val="15000"/>
                  </a:schemeClr>
                </a:gs>
                <a:gs pos="89000">
                  <a:schemeClr val="bg1">
                    <a:lumMod val="75000"/>
                    <a:alpha val="50000"/>
                  </a:schemeClr>
                </a:gs>
                <a:gs pos="100000">
                  <a:schemeClr val="bg2">
                    <a:lumMod val="60000"/>
                    <a:lumOff val="40000"/>
                    <a:alpha val="0"/>
                  </a:schemeClr>
                </a:gs>
              </a:gsLst>
              <a:lin ang="5400000" scaled="0"/>
            </a:gradFill>
            <a:ln w="9525">
              <a:noFill/>
              <a:round/>
            </a:ln>
          </p:spPr>
          <p:txBody>
            <a:bodyPr anchor="ctr"/>
            <a:lstStyle/>
            <a:p>
              <a:pPr algn="ctr"/>
              <a:endParaRPr lang="ja-JP" altLang="en-US"/>
            </a:p>
          </p:txBody>
        </p:sp>
        <p:sp>
          <p:nvSpPr>
            <p:cNvPr id="13" name="Freeform 5"/>
            <p:cNvSpPr/>
            <p:nvPr/>
          </p:nvSpPr>
          <p:spPr>
            <a:xfrm>
              <a:off x="642910" y="4143380"/>
              <a:ext cx="8501090" cy="2500330"/>
            </a:xfrm>
            <a:custGeom>
              <a:avLst/>
              <a:gdLst/>
              <a:ahLst/>
              <a:cxnLst>
                <a:cxn ang="0">
                  <a:pos x="2756" y="8"/>
                </a:cxn>
                <a:cxn ang="0">
                  <a:pos x="2212" y="48"/>
                </a:cxn>
                <a:cxn ang="0">
                  <a:pos x="1574" y="118"/>
                </a:cxn>
                <a:cxn ang="0">
                  <a:pos x="1172" y="176"/>
                </a:cxn>
                <a:cxn ang="0">
                  <a:pos x="786" y="248"/>
                </a:cxn>
                <a:cxn ang="0">
                  <a:pos x="450" y="334"/>
                </a:cxn>
                <a:cxn ang="0">
                  <a:pos x="266" y="402"/>
                </a:cxn>
                <a:cxn ang="0">
                  <a:pos x="154" y="456"/>
                </a:cxn>
                <a:cxn ang="0">
                  <a:pos x="72" y="516"/>
                </a:cxn>
                <a:cxn ang="0">
                  <a:pos x="18" y="580"/>
                </a:cxn>
                <a:cxn ang="0">
                  <a:pos x="0" y="648"/>
                </a:cxn>
                <a:cxn ang="0">
                  <a:pos x="8" y="704"/>
                </a:cxn>
                <a:cxn ang="0">
                  <a:pos x="50" y="784"/>
                </a:cxn>
                <a:cxn ang="0">
                  <a:pos x="126" y="856"/>
                </a:cxn>
                <a:cxn ang="0">
                  <a:pos x="232" y="922"/>
                </a:cxn>
                <a:cxn ang="0">
                  <a:pos x="368" y="984"/>
                </a:cxn>
                <a:cxn ang="0">
                  <a:pos x="528" y="1038"/>
                </a:cxn>
                <a:cxn ang="0">
                  <a:pos x="712" y="1088"/>
                </a:cxn>
                <a:cxn ang="0">
                  <a:pos x="1136" y="1168"/>
                </a:cxn>
                <a:cxn ang="0">
                  <a:pos x="1620" y="1228"/>
                </a:cxn>
                <a:cxn ang="0">
                  <a:pos x="2144" y="1270"/>
                </a:cxn>
                <a:cxn ang="0">
                  <a:pos x="2684" y="1290"/>
                </a:cxn>
                <a:cxn ang="0">
                  <a:pos x="3222" y="1294"/>
                </a:cxn>
                <a:cxn ang="0">
                  <a:pos x="3734" y="1282"/>
                </a:cxn>
                <a:cxn ang="0">
                  <a:pos x="4202" y="1252"/>
                </a:cxn>
                <a:cxn ang="0">
                  <a:pos x="4180" y="1238"/>
                </a:cxn>
                <a:cxn ang="0">
                  <a:pos x="3458" y="1216"/>
                </a:cxn>
                <a:cxn ang="0">
                  <a:pos x="2792" y="1180"/>
                </a:cxn>
                <a:cxn ang="0">
                  <a:pos x="2258" y="1136"/>
                </a:cxn>
                <a:cxn ang="0">
                  <a:pos x="1736" y="1078"/>
                </a:cxn>
                <a:cxn ang="0">
                  <a:pos x="1264" y="998"/>
                </a:cxn>
                <a:cxn ang="0">
                  <a:pos x="1058" y="950"/>
                </a:cxn>
                <a:cxn ang="0">
                  <a:pos x="880" y="896"/>
                </a:cxn>
                <a:cxn ang="0">
                  <a:pos x="734" y="836"/>
                </a:cxn>
                <a:cxn ang="0">
                  <a:pos x="622" y="770"/>
                </a:cxn>
                <a:cxn ang="0">
                  <a:pos x="552" y="696"/>
                </a:cxn>
                <a:cxn ang="0">
                  <a:pos x="534" y="658"/>
                </a:cxn>
                <a:cxn ang="0">
                  <a:pos x="528" y="616"/>
                </a:cxn>
                <a:cxn ang="0">
                  <a:pos x="532" y="578"/>
                </a:cxn>
                <a:cxn ang="0">
                  <a:pos x="552" y="526"/>
                </a:cxn>
                <a:cxn ang="0">
                  <a:pos x="590" y="476"/>
                </a:cxn>
                <a:cxn ang="0">
                  <a:pos x="642" y="432"/>
                </a:cxn>
                <a:cxn ang="0">
                  <a:pos x="762" y="366"/>
                </a:cxn>
                <a:cxn ang="0">
                  <a:pos x="950" y="298"/>
                </a:cxn>
                <a:cxn ang="0">
                  <a:pos x="1178" y="242"/>
                </a:cxn>
                <a:cxn ang="0">
                  <a:pos x="1528" y="180"/>
                </a:cxn>
                <a:cxn ang="0">
                  <a:pos x="2110" y="102"/>
                </a:cxn>
                <a:cxn ang="0">
                  <a:pos x="2880" y="0"/>
                </a:cxn>
              </a:cxnLst>
              <a:rect l="0" t="0" r="r" b="b"/>
              <a:pathLst>
                <a:path w="4344" h="1294">
                  <a:moveTo>
                    <a:pt x="2880" y="0"/>
                  </a:moveTo>
                  <a:lnTo>
                    <a:pt x="2880" y="0"/>
                  </a:lnTo>
                  <a:lnTo>
                    <a:pt x="2756" y="8"/>
                  </a:lnTo>
                  <a:lnTo>
                    <a:pt x="2614" y="16"/>
                  </a:lnTo>
                  <a:lnTo>
                    <a:pt x="2430" y="30"/>
                  </a:lnTo>
                  <a:lnTo>
                    <a:pt x="2212" y="48"/>
                  </a:lnTo>
                  <a:lnTo>
                    <a:pt x="1968" y="72"/>
                  </a:lnTo>
                  <a:lnTo>
                    <a:pt x="1708" y="100"/>
                  </a:lnTo>
                  <a:lnTo>
                    <a:pt x="1574" y="118"/>
                  </a:lnTo>
                  <a:lnTo>
                    <a:pt x="1440" y="134"/>
                  </a:lnTo>
                  <a:lnTo>
                    <a:pt x="1306" y="154"/>
                  </a:lnTo>
                  <a:lnTo>
                    <a:pt x="1172" y="176"/>
                  </a:lnTo>
                  <a:lnTo>
                    <a:pt x="1040" y="198"/>
                  </a:lnTo>
                  <a:lnTo>
                    <a:pt x="912" y="222"/>
                  </a:lnTo>
                  <a:lnTo>
                    <a:pt x="786" y="248"/>
                  </a:lnTo>
                  <a:lnTo>
                    <a:pt x="668" y="274"/>
                  </a:lnTo>
                  <a:lnTo>
                    <a:pt x="556" y="304"/>
                  </a:lnTo>
                  <a:lnTo>
                    <a:pt x="450" y="334"/>
                  </a:lnTo>
                  <a:lnTo>
                    <a:pt x="354" y="366"/>
                  </a:lnTo>
                  <a:lnTo>
                    <a:pt x="308" y="384"/>
                  </a:lnTo>
                  <a:lnTo>
                    <a:pt x="266" y="402"/>
                  </a:lnTo>
                  <a:lnTo>
                    <a:pt x="226" y="418"/>
                  </a:lnTo>
                  <a:lnTo>
                    <a:pt x="188" y="438"/>
                  </a:lnTo>
                  <a:lnTo>
                    <a:pt x="154" y="456"/>
                  </a:lnTo>
                  <a:lnTo>
                    <a:pt x="124" y="476"/>
                  </a:lnTo>
                  <a:lnTo>
                    <a:pt x="96" y="496"/>
                  </a:lnTo>
                  <a:lnTo>
                    <a:pt x="72" y="516"/>
                  </a:lnTo>
                  <a:lnTo>
                    <a:pt x="50" y="536"/>
                  </a:lnTo>
                  <a:lnTo>
                    <a:pt x="32" y="558"/>
                  </a:lnTo>
                  <a:lnTo>
                    <a:pt x="18" y="580"/>
                  </a:lnTo>
                  <a:lnTo>
                    <a:pt x="8" y="602"/>
                  </a:lnTo>
                  <a:lnTo>
                    <a:pt x="2" y="624"/>
                  </a:lnTo>
                  <a:lnTo>
                    <a:pt x="0" y="648"/>
                  </a:lnTo>
                  <a:lnTo>
                    <a:pt x="0" y="648"/>
                  </a:lnTo>
                  <a:lnTo>
                    <a:pt x="2" y="676"/>
                  </a:lnTo>
                  <a:lnTo>
                    <a:pt x="8" y="704"/>
                  </a:lnTo>
                  <a:lnTo>
                    <a:pt x="18" y="732"/>
                  </a:lnTo>
                  <a:lnTo>
                    <a:pt x="32" y="758"/>
                  </a:lnTo>
                  <a:lnTo>
                    <a:pt x="50" y="784"/>
                  </a:lnTo>
                  <a:lnTo>
                    <a:pt x="72" y="808"/>
                  </a:lnTo>
                  <a:lnTo>
                    <a:pt x="98" y="832"/>
                  </a:lnTo>
                  <a:lnTo>
                    <a:pt x="126" y="856"/>
                  </a:lnTo>
                  <a:lnTo>
                    <a:pt x="158" y="880"/>
                  </a:lnTo>
                  <a:lnTo>
                    <a:pt x="194" y="902"/>
                  </a:lnTo>
                  <a:lnTo>
                    <a:pt x="232" y="922"/>
                  </a:lnTo>
                  <a:lnTo>
                    <a:pt x="274" y="944"/>
                  </a:lnTo>
                  <a:lnTo>
                    <a:pt x="320" y="964"/>
                  </a:lnTo>
                  <a:lnTo>
                    <a:pt x="368" y="984"/>
                  </a:lnTo>
                  <a:lnTo>
                    <a:pt x="418" y="1002"/>
                  </a:lnTo>
                  <a:lnTo>
                    <a:pt x="472" y="1020"/>
                  </a:lnTo>
                  <a:lnTo>
                    <a:pt x="528" y="1038"/>
                  </a:lnTo>
                  <a:lnTo>
                    <a:pt x="586" y="1056"/>
                  </a:lnTo>
                  <a:lnTo>
                    <a:pt x="648" y="1072"/>
                  </a:lnTo>
                  <a:lnTo>
                    <a:pt x="712" y="1088"/>
                  </a:lnTo>
                  <a:lnTo>
                    <a:pt x="844" y="1116"/>
                  </a:lnTo>
                  <a:lnTo>
                    <a:pt x="986" y="1144"/>
                  </a:lnTo>
                  <a:lnTo>
                    <a:pt x="1136" y="1168"/>
                  </a:lnTo>
                  <a:lnTo>
                    <a:pt x="1292" y="1192"/>
                  </a:lnTo>
                  <a:lnTo>
                    <a:pt x="1454" y="1212"/>
                  </a:lnTo>
                  <a:lnTo>
                    <a:pt x="1620" y="1228"/>
                  </a:lnTo>
                  <a:lnTo>
                    <a:pt x="1792" y="1244"/>
                  </a:lnTo>
                  <a:lnTo>
                    <a:pt x="1966" y="1258"/>
                  </a:lnTo>
                  <a:lnTo>
                    <a:pt x="2144" y="1270"/>
                  </a:lnTo>
                  <a:lnTo>
                    <a:pt x="2322" y="1278"/>
                  </a:lnTo>
                  <a:lnTo>
                    <a:pt x="2504" y="1286"/>
                  </a:lnTo>
                  <a:lnTo>
                    <a:pt x="2684" y="1290"/>
                  </a:lnTo>
                  <a:lnTo>
                    <a:pt x="2864" y="1294"/>
                  </a:lnTo>
                  <a:lnTo>
                    <a:pt x="3044" y="1294"/>
                  </a:lnTo>
                  <a:lnTo>
                    <a:pt x="3222" y="1294"/>
                  </a:lnTo>
                  <a:lnTo>
                    <a:pt x="3396" y="1292"/>
                  </a:lnTo>
                  <a:lnTo>
                    <a:pt x="3568" y="1288"/>
                  </a:lnTo>
                  <a:lnTo>
                    <a:pt x="3734" y="1282"/>
                  </a:lnTo>
                  <a:lnTo>
                    <a:pt x="3896" y="1274"/>
                  </a:lnTo>
                  <a:lnTo>
                    <a:pt x="4052" y="1264"/>
                  </a:lnTo>
                  <a:lnTo>
                    <a:pt x="4202" y="1252"/>
                  </a:lnTo>
                  <a:lnTo>
                    <a:pt x="4344" y="1240"/>
                  </a:lnTo>
                  <a:lnTo>
                    <a:pt x="4344" y="1240"/>
                  </a:lnTo>
                  <a:lnTo>
                    <a:pt x="4180" y="1238"/>
                  </a:lnTo>
                  <a:lnTo>
                    <a:pt x="3992" y="1234"/>
                  </a:lnTo>
                  <a:lnTo>
                    <a:pt x="3748" y="1226"/>
                  </a:lnTo>
                  <a:lnTo>
                    <a:pt x="3458" y="1216"/>
                  </a:lnTo>
                  <a:lnTo>
                    <a:pt x="3136" y="1200"/>
                  </a:lnTo>
                  <a:lnTo>
                    <a:pt x="2966" y="1192"/>
                  </a:lnTo>
                  <a:lnTo>
                    <a:pt x="2792" y="1180"/>
                  </a:lnTo>
                  <a:lnTo>
                    <a:pt x="2614" y="1168"/>
                  </a:lnTo>
                  <a:lnTo>
                    <a:pt x="2436" y="1152"/>
                  </a:lnTo>
                  <a:lnTo>
                    <a:pt x="2258" y="1136"/>
                  </a:lnTo>
                  <a:lnTo>
                    <a:pt x="2080" y="1118"/>
                  </a:lnTo>
                  <a:lnTo>
                    <a:pt x="1906" y="1100"/>
                  </a:lnTo>
                  <a:lnTo>
                    <a:pt x="1736" y="1078"/>
                  </a:lnTo>
                  <a:lnTo>
                    <a:pt x="1570" y="1052"/>
                  </a:lnTo>
                  <a:lnTo>
                    <a:pt x="1414" y="1026"/>
                  </a:lnTo>
                  <a:lnTo>
                    <a:pt x="1264" y="998"/>
                  </a:lnTo>
                  <a:lnTo>
                    <a:pt x="1192" y="982"/>
                  </a:lnTo>
                  <a:lnTo>
                    <a:pt x="1124" y="966"/>
                  </a:lnTo>
                  <a:lnTo>
                    <a:pt x="1058" y="950"/>
                  </a:lnTo>
                  <a:lnTo>
                    <a:pt x="996" y="932"/>
                  </a:lnTo>
                  <a:lnTo>
                    <a:pt x="936" y="914"/>
                  </a:lnTo>
                  <a:lnTo>
                    <a:pt x="880" y="896"/>
                  </a:lnTo>
                  <a:lnTo>
                    <a:pt x="828" y="878"/>
                  </a:lnTo>
                  <a:lnTo>
                    <a:pt x="778" y="858"/>
                  </a:lnTo>
                  <a:lnTo>
                    <a:pt x="734" y="836"/>
                  </a:lnTo>
                  <a:lnTo>
                    <a:pt x="692" y="816"/>
                  </a:lnTo>
                  <a:lnTo>
                    <a:pt x="654" y="792"/>
                  </a:lnTo>
                  <a:lnTo>
                    <a:pt x="622" y="770"/>
                  </a:lnTo>
                  <a:lnTo>
                    <a:pt x="594" y="746"/>
                  </a:lnTo>
                  <a:lnTo>
                    <a:pt x="570" y="722"/>
                  </a:lnTo>
                  <a:lnTo>
                    <a:pt x="552" y="696"/>
                  </a:lnTo>
                  <a:lnTo>
                    <a:pt x="546" y="684"/>
                  </a:lnTo>
                  <a:lnTo>
                    <a:pt x="538" y="670"/>
                  </a:lnTo>
                  <a:lnTo>
                    <a:pt x="534" y="658"/>
                  </a:lnTo>
                  <a:lnTo>
                    <a:pt x="530" y="644"/>
                  </a:lnTo>
                  <a:lnTo>
                    <a:pt x="528" y="630"/>
                  </a:lnTo>
                  <a:lnTo>
                    <a:pt x="528" y="616"/>
                  </a:lnTo>
                  <a:lnTo>
                    <a:pt x="528" y="616"/>
                  </a:lnTo>
                  <a:lnTo>
                    <a:pt x="530" y="596"/>
                  </a:lnTo>
                  <a:lnTo>
                    <a:pt x="532" y="578"/>
                  </a:lnTo>
                  <a:lnTo>
                    <a:pt x="538" y="560"/>
                  </a:lnTo>
                  <a:lnTo>
                    <a:pt x="544" y="542"/>
                  </a:lnTo>
                  <a:lnTo>
                    <a:pt x="552" y="526"/>
                  </a:lnTo>
                  <a:lnTo>
                    <a:pt x="564" y="508"/>
                  </a:lnTo>
                  <a:lnTo>
                    <a:pt x="576" y="492"/>
                  </a:lnTo>
                  <a:lnTo>
                    <a:pt x="590" y="476"/>
                  </a:lnTo>
                  <a:lnTo>
                    <a:pt x="606" y="462"/>
                  </a:lnTo>
                  <a:lnTo>
                    <a:pt x="624" y="446"/>
                  </a:lnTo>
                  <a:lnTo>
                    <a:pt x="642" y="432"/>
                  </a:lnTo>
                  <a:lnTo>
                    <a:pt x="664" y="418"/>
                  </a:lnTo>
                  <a:lnTo>
                    <a:pt x="710" y="390"/>
                  </a:lnTo>
                  <a:lnTo>
                    <a:pt x="762" y="366"/>
                  </a:lnTo>
                  <a:lnTo>
                    <a:pt x="820" y="342"/>
                  </a:lnTo>
                  <a:lnTo>
                    <a:pt x="882" y="320"/>
                  </a:lnTo>
                  <a:lnTo>
                    <a:pt x="950" y="298"/>
                  </a:lnTo>
                  <a:lnTo>
                    <a:pt x="1022" y="278"/>
                  </a:lnTo>
                  <a:lnTo>
                    <a:pt x="1098" y="260"/>
                  </a:lnTo>
                  <a:lnTo>
                    <a:pt x="1178" y="242"/>
                  </a:lnTo>
                  <a:lnTo>
                    <a:pt x="1260" y="224"/>
                  </a:lnTo>
                  <a:lnTo>
                    <a:pt x="1348" y="208"/>
                  </a:lnTo>
                  <a:lnTo>
                    <a:pt x="1528" y="180"/>
                  </a:lnTo>
                  <a:lnTo>
                    <a:pt x="1718" y="152"/>
                  </a:lnTo>
                  <a:lnTo>
                    <a:pt x="1912" y="126"/>
                  </a:lnTo>
                  <a:lnTo>
                    <a:pt x="2110" y="102"/>
                  </a:lnTo>
                  <a:lnTo>
                    <a:pt x="2506" y="54"/>
                  </a:lnTo>
                  <a:lnTo>
                    <a:pt x="2696" y="28"/>
                  </a:lnTo>
                  <a:lnTo>
                    <a:pt x="2880" y="0"/>
                  </a:lnTo>
                  <a:lnTo>
                    <a:pt x="2880" y="0"/>
                  </a:lnTo>
                </a:path>
              </a:pathLst>
            </a:custGeom>
            <a:gradFill>
              <a:gsLst>
                <a:gs pos="0">
                  <a:schemeClr val="bg2">
                    <a:lumMod val="20000"/>
                    <a:lumOff val="80000"/>
                    <a:alpha val="0"/>
                  </a:schemeClr>
                </a:gs>
                <a:gs pos="19000">
                  <a:schemeClr val="bg2">
                    <a:alpha val="70000"/>
                  </a:schemeClr>
                </a:gs>
                <a:gs pos="50000">
                  <a:schemeClr val="bg2">
                    <a:alpha val="58000"/>
                  </a:schemeClr>
                </a:gs>
                <a:gs pos="72000">
                  <a:schemeClr val="bg2">
                    <a:alpha val="40000"/>
                  </a:schemeClr>
                </a:gs>
                <a:gs pos="89000">
                  <a:schemeClr val="bg2">
                    <a:lumMod val="60000"/>
                    <a:lumOff val="40000"/>
                    <a:alpha val="38000"/>
                  </a:schemeClr>
                </a:gs>
                <a:gs pos="100000">
                  <a:schemeClr val="bg2">
                    <a:lumMod val="60000"/>
                    <a:lumOff val="40000"/>
                    <a:alpha val="0"/>
                  </a:schemeClr>
                </a:gs>
              </a:gsLst>
              <a:lin ang="5400000" scaled="0"/>
            </a:gradFill>
            <a:ln w="9525">
              <a:noFill/>
              <a:round/>
            </a:ln>
          </p:spPr>
          <p:txBody>
            <a:bodyPr anchor="ctr"/>
            <a:lstStyle/>
            <a:p>
              <a:pPr algn="ctr"/>
              <a:endParaRPr lang="ja-JP" altLang="en-US"/>
            </a:p>
          </p:txBody>
        </p:sp>
        <p:sp>
          <p:nvSpPr>
            <p:cNvPr id="14" name="フリーハンド 13"/>
            <p:cNvSpPr/>
            <p:nvPr/>
          </p:nvSpPr>
          <p:spPr>
            <a:xfrm>
              <a:off x="500024" y="4137021"/>
              <a:ext cx="6189832" cy="2555234"/>
            </a:xfrm>
            <a:custGeom>
              <a:avLst/>
              <a:gdLst>
                <a:gd name="connsiteX0" fmla="*/ 0 w 9958422"/>
                <a:gd name="connsiteY0" fmla="*/ 1244600 h 2489200"/>
                <a:gd name="connsiteX1" fmla="*/ 3771763 w 9958422"/>
                <a:gd name="connsiteY1" fmla="*/ 37155 h 2489200"/>
                <a:gd name="connsiteX2" fmla="*/ 4979213 w 9958422"/>
                <a:gd name="connsiteY2" fmla="*/ 6 h 2489200"/>
                <a:gd name="connsiteX3" fmla="*/ 6186666 w 9958422"/>
                <a:gd name="connsiteY3" fmla="*/ 37155 h 2489200"/>
                <a:gd name="connsiteX4" fmla="*/ 9958423 w 9958422"/>
                <a:gd name="connsiteY4" fmla="*/ 1244614 h 2489200"/>
                <a:gd name="connsiteX5" fmla="*/ 6186662 w 9958422"/>
                <a:gd name="connsiteY5" fmla="*/ 2452065 h 2489200"/>
                <a:gd name="connsiteX6" fmla="*/ 4979211 w 9958422"/>
                <a:gd name="connsiteY6" fmla="*/ 2489214 h 2489200"/>
                <a:gd name="connsiteX7" fmla="*/ 3771759 w 9958422"/>
                <a:gd name="connsiteY7" fmla="*/ 2452065 h 2489200"/>
                <a:gd name="connsiteX8" fmla="*/ 1 w 9958422"/>
                <a:gd name="connsiteY8" fmla="*/ 1244608 h 2489200"/>
                <a:gd name="connsiteX9" fmla="*/ 0 w 9958422"/>
                <a:gd name="connsiteY9" fmla="*/ 1244600 h 2489200"/>
                <a:gd name="connsiteX0" fmla="*/ 6186672 w 10049873"/>
                <a:gd name="connsiteY0" fmla="*/ 2452059 h 2489208"/>
                <a:gd name="connsiteX1" fmla="*/ 4979221 w 10049873"/>
                <a:gd name="connsiteY1" fmla="*/ 2489208 h 2489208"/>
                <a:gd name="connsiteX2" fmla="*/ 3771769 w 10049873"/>
                <a:gd name="connsiteY2" fmla="*/ 2452059 h 2489208"/>
                <a:gd name="connsiteX3" fmla="*/ 11 w 10049873"/>
                <a:gd name="connsiteY3" fmla="*/ 1244602 h 2489208"/>
                <a:gd name="connsiteX4" fmla="*/ 10 w 10049873"/>
                <a:gd name="connsiteY4" fmla="*/ 1244594 h 2489208"/>
                <a:gd name="connsiteX5" fmla="*/ 3771773 w 10049873"/>
                <a:gd name="connsiteY5" fmla="*/ 37149 h 2489208"/>
                <a:gd name="connsiteX6" fmla="*/ 4979223 w 10049873"/>
                <a:gd name="connsiteY6" fmla="*/ 0 h 2489208"/>
                <a:gd name="connsiteX7" fmla="*/ 6186676 w 10049873"/>
                <a:gd name="connsiteY7" fmla="*/ 37149 h 2489208"/>
                <a:gd name="connsiteX8" fmla="*/ 10049873 w 10049873"/>
                <a:gd name="connsiteY8" fmla="*/ 1336048 h 2489208"/>
                <a:gd name="connsiteX0" fmla="*/ 6186672 w 6186676"/>
                <a:gd name="connsiteY0" fmla="*/ 2452059 h 2489208"/>
                <a:gd name="connsiteX1" fmla="*/ 4979221 w 6186676"/>
                <a:gd name="connsiteY1" fmla="*/ 2489208 h 2489208"/>
                <a:gd name="connsiteX2" fmla="*/ 3771769 w 6186676"/>
                <a:gd name="connsiteY2" fmla="*/ 2452059 h 2489208"/>
                <a:gd name="connsiteX3" fmla="*/ 11 w 6186676"/>
                <a:gd name="connsiteY3" fmla="*/ 1244602 h 2489208"/>
                <a:gd name="connsiteX4" fmla="*/ 10 w 6186676"/>
                <a:gd name="connsiteY4" fmla="*/ 1244594 h 2489208"/>
                <a:gd name="connsiteX5" fmla="*/ 3771773 w 6186676"/>
                <a:gd name="connsiteY5" fmla="*/ 37149 h 2489208"/>
                <a:gd name="connsiteX6" fmla="*/ 4979223 w 6186676"/>
                <a:gd name="connsiteY6" fmla="*/ 0 h 2489208"/>
                <a:gd name="connsiteX7" fmla="*/ 6186676 w 6186676"/>
                <a:gd name="connsiteY7" fmla="*/ 37149 h 2489208"/>
                <a:gd name="connsiteX0" fmla="*/ 6186672 w 6186672"/>
                <a:gd name="connsiteY0" fmla="*/ 2452059 h 2489208"/>
                <a:gd name="connsiteX1" fmla="*/ 4979221 w 6186672"/>
                <a:gd name="connsiteY1" fmla="*/ 2489208 h 2489208"/>
                <a:gd name="connsiteX2" fmla="*/ 3771769 w 6186672"/>
                <a:gd name="connsiteY2" fmla="*/ 2452059 h 2489208"/>
                <a:gd name="connsiteX3" fmla="*/ 11 w 6186672"/>
                <a:gd name="connsiteY3" fmla="*/ 1244602 h 2489208"/>
                <a:gd name="connsiteX4" fmla="*/ 10 w 6186672"/>
                <a:gd name="connsiteY4" fmla="*/ 1244594 h 2489208"/>
                <a:gd name="connsiteX5" fmla="*/ 3771773 w 6186672"/>
                <a:gd name="connsiteY5" fmla="*/ 37149 h 2489208"/>
                <a:gd name="connsiteX6" fmla="*/ 4979223 w 6186672"/>
                <a:gd name="connsiteY6" fmla="*/ 0 h 2489208"/>
                <a:gd name="connsiteX0" fmla="*/ 6189832 w 6189832"/>
                <a:gd name="connsiteY0" fmla="*/ 2501249 h 2525922"/>
                <a:gd name="connsiteX1" fmla="*/ 4979221 w 6189832"/>
                <a:gd name="connsiteY1" fmla="*/ 2489208 h 2525922"/>
                <a:gd name="connsiteX2" fmla="*/ 3771769 w 6189832"/>
                <a:gd name="connsiteY2" fmla="*/ 2452059 h 2525922"/>
                <a:gd name="connsiteX3" fmla="*/ 11 w 6189832"/>
                <a:gd name="connsiteY3" fmla="*/ 1244602 h 2525922"/>
                <a:gd name="connsiteX4" fmla="*/ 10 w 6189832"/>
                <a:gd name="connsiteY4" fmla="*/ 1244594 h 2525922"/>
                <a:gd name="connsiteX5" fmla="*/ 3771773 w 6189832"/>
                <a:gd name="connsiteY5" fmla="*/ 37149 h 2525922"/>
                <a:gd name="connsiteX6" fmla="*/ 4979223 w 6189832"/>
                <a:gd name="connsiteY6" fmla="*/ 0 h 2525922"/>
                <a:gd name="connsiteX0" fmla="*/ 6189832 w 6189832"/>
                <a:gd name="connsiteY0" fmla="*/ 2501249 h 2501249"/>
                <a:gd name="connsiteX1" fmla="*/ 4979221 w 6189832"/>
                <a:gd name="connsiteY1" fmla="*/ 2489208 h 2501249"/>
                <a:gd name="connsiteX2" fmla="*/ 3771769 w 6189832"/>
                <a:gd name="connsiteY2" fmla="*/ 2452059 h 2501249"/>
                <a:gd name="connsiteX3" fmla="*/ 11 w 6189832"/>
                <a:gd name="connsiteY3" fmla="*/ 1244602 h 2501249"/>
                <a:gd name="connsiteX4" fmla="*/ 10 w 6189832"/>
                <a:gd name="connsiteY4" fmla="*/ 1244594 h 2501249"/>
                <a:gd name="connsiteX5" fmla="*/ 3771773 w 6189832"/>
                <a:gd name="connsiteY5" fmla="*/ 37149 h 2501249"/>
                <a:gd name="connsiteX6" fmla="*/ 4979223 w 6189832"/>
                <a:gd name="connsiteY6" fmla="*/ 0 h 2501249"/>
                <a:gd name="connsiteX0" fmla="*/ 6189832 w 6189832"/>
                <a:gd name="connsiteY0" fmla="*/ 2555229 h 2555229"/>
                <a:gd name="connsiteX1" fmla="*/ 4979221 w 6189832"/>
                <a:gd name="connsiteY1" fmla="*/ 2543188 h 2555229"/>
                <a:gd name="connsiteX2" fmla="*/ 3771769 w 6189832"/>
                <a:gd name="connsiteY2" fmla="*/ 2506039 h 2555229"/>
                <a:gd name="connsiteX3" fmla="*/ 11 w 6189832"/>
                <a:gd name="connsiteY3" fmla="*/ 1298582 h 2555229"/>
                <a:gd name="connsiteX4" fmla="*/ 10 w 6189832"/>
                <a:gd name="connsiteY4" fmla="*/ 1298574 h 2555229"/>
                <a:gd name="connsiteX5" fmla="*/ 3771773 w 6189832"/>
                <a:gd name="connsiteY5" fmla="*/ 91129 h 2555229"/>
                <a:gd name="connsiteX6" fmla="*/ 4964929 w 6189832"/>
                <a:gd name="connsiteY6" fmla="*/ 0 h 2555229"/>
                <a:gd name="connsiteX0" fmla="*/ 6189832 w 6189832"/>
                <a:gd name="connsiteY0" fmla="*/ 2555229 h 2555229"/>
                <a:gd name="connsiteX1" fmla="*/ 4979221 w 6189832"/>
                <a:gd name="connsiteY1" fmla="*/ 2543188 h 2555229"/>
                <a:gd name="connsiteX2" fmla="*/ 3771769 w 6189832"/>
                <a:gd name="connsiteY2" fmla="*/ 2506039 h 2555229"/>
                <a:gd name="connsiteX3" fmla="*/ 11 w 6189832"/>
                <a:gd name="connsiteY3" fmla="*/ 1298582 h 2555229"/>
                <a:gd name="connsiteX4" fmla="*/ 10 w 6189832"/>
                <a:gd name="connsiteY4" fmla="*/ 1298574 h 2555229"/>
                <a:gd name="connsiteX5" fmla="*/ 3771773 w 6189832"/>
                <a:gd name="connsiteY5" fmla="*/ 91129 h 2555229"/>
                <a:gd name="connsiteX6" fmla="*/ 4964929 w 6189832"/>
                <a:gd name="connsiteY6" fmla="*/ 0 h 255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9832" h="2555229">
                  <a:moveTo>
                    <a:pt x="6189832" y="2555229"/>
                  </a:moveTo>
                  <a:lnTo>
                    <a:pt x="4979221" y="2543188"/>
                  </a:lnTo>
                  <a:cubicBezTo>
                    <a:pt x="4576211" y="2534990"/>
                    <a:pt x="4166665" y="2530712"/>
                    <a:pt x="3771769" y="2506039"/>
                  </a:cubicBezTo>
                  <a:cubicBezTo>
                    <a:pt x="1555091" y="2367542"/>
                    <a:pt x="0" y="1869709"/>
                    <a:pt x="11" y="1298582"/>
                  </a:cubicBezTo>
                  <a:cubicBezTo>
                    <a:pt x="11" y="1298579"/>
                    <a:pt x="10" y="1298577"/>
                    <a:pt x="10" y="1298574"/>
                  </a:cubicBezTo>
                  <a:cubicBezTo>
                    <a:pt x="21" y="727451"/>
                    <a:pt x="1555109" y="229625"/>
                    <a:pt x="3771773" y="91129"/>
                  </a:cubicBezTo>
                  <a:cubicBezTo>
                    <a:pt x="4166669" y="66456"/>
                    <a:pt x="4515018" y="47620"/>
                    <a:pt x="4964929" y="0"/>
                  </a:cubicBezTo>
                </a:path>
              </a:pathLst>
            </a:custGeom>
            <a:noFill/>
            <a:ln>
              <a:gradFill>
                <a:gsLst>
                  <a:gs pos="0">
                    <a:schemeClr val="accent1">
                      <a:lumMod val="20000"/>
                      <a:lumOff val="80000"/>
                      <a:alpha val="14000"/>
                    </a:schemeClr>
                  </a:gs>
                  <a:gs pos="50000">
                    <a:schemeClr val="accent1">
                      <a:lumMod val="40000"/>
                      <a:lumOff val="60000"/>
                      <a:alpha val="52000"/>
                    </a:schemeClr>
                  </a:gs>
                  <a:gs pos="100000">
                    <a:schemeClr val="accent1">
                      <a:lumMod val="20000"/>
                      <a:lumOff val="80000"/>
                      <a:alpha val="34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sp>
        <p:nvSpPr>
          <p:cNvPr id="2" name="タイトル 1"/>
          <p:cNvSpPr>
            <a:spLocks noGrp="1"/>
          </p:cNvSpPr>
          <p:nvPr>
            <p:ph type="title"/>
          </p:nvPr>
        </p:nvSpPr>
        <p:spPr>
          <a:xfrm>
            <a:off x="2000232" y="1428736"/>
            <a:ext cx="6143668" cy="1143000"/>
          </a:xfrm>
        </p:spPr>
        <p:txBody>
          <a:bodyPr/>
          <a:lstStyle>
            <a:lvl1pPr algn="l">
              <a:defRPr sz="4000"/>
            </a:lvl1pPr>
          </a:lstStyle>
          <a:p>
            <a:pPr lvl="0"/>
            <a:r>
              <a:rPr lang="ja-JP" altLang="en-US"/>
              <a:t>マスター タイトルの書式設定</a:t>
            </a:r>
          </a:p>
        </p:txBody>
      </p:sp>
      <p:sp>
        <p:nvSpPr>
          <p:cNvPr id="17" name="テキストプレースホルダー 16"/>
          <p:cNvSpPr>
            <a:spLocks noGrp="1"/>
          </p:cNvSpPr>
          <p:nvPr>
            <p:ph type="body" sz="quarter" idx="14" hasCustomPrompt="1"/>
          </p:nvPr>
        </p:nvSpPr>
        <p:spPr>
          <a:xfrm>
            <a:off x="2000232" y="2643188"/>
            <a:ext cx="6143668" cy="3286125"/>
          </a:xfrm>
        </p:spPr>
        <p:txBody>
          <a:bodyPr/>
          <a:lstStyle>
            <a:lvl1pPr>
              <a:lnSpc>
                <a:spcPct val="150000"/>
              </a:lnSpc>
              <a:defRPr/>
            </a:lvl1pPr>
          </a:lstStyle>
          <a:p>
            <a:pPr lvl="0"/>
            <a:r>
              <a:rPr lang="ja-JP" altLang="en-US"/>
              <a:t>第1レベル目次</a:t>
            </a:r>
          </a:p>
          <a:p>
            <a:pPr lvl="0"/>
            <a:r>
              <a:rPr lang="ja-JP" altLang="en-US"/>
              <a:t>第2レベル目次</a:t>
            </a:r>
          </a:p>
          <a:p>
            <a:pPr lvl="0"/>
            <a:r>
              <a:rPr lang="ja-JP" altLang="en-US"/>
              <a:t>第3レベル目次</a:t>
            </a:r>
          </a:p>
          <a:p>
            <a:pPr lvl="0"/>
            <a:r>
              <a:rPr lang="ja-JP" altLang="en-US"/>
              <a:t>第4レベル目次</a:t>
            </a:r>
          </a:p>
          <a:p>
            <a:pPr lvl="0"/>
            <a:r>
              <a:rPr lang="ja-JP" altLang="en-US"/>
              <a:t>第5レベル目次</a:t>
            </a:r>
          </a:p>
        </p:txBody>
      </p:sp>
      <p:sp>
        <p:nvSpPr>
          <p:cNvPr id="4" name="日付プレースホルダー 3"/>
          <p:cNvSpPr>
            <a:spLocks noGrp="1"/>
          </p:cNvSpPr>
          <p:nvPr>
            <p:ph type="dt" sz="half" idx="10"/>
          </p:nvPr>
        </p:nvSpPr>
        <p:spPr/>
        <p:txBody>
          <a:bodyPr/>
          <a:lstStyle/>
          <a:p>
            <a:pPr algn="l"/>
            <a:fld id="{EBB672A5-5BAE-46CA-A956-0A74255F87A1}" type="datetime1">
              <a:rPr lang="ja-JP" altLang="en-US" sz="1200"/>
              <a:pPr algn="l"/>
              <a:t>2016/11/22</a:t>
            </a:fld>
            <a:endParaRPr lang="en-US" altLang="en-US" sz="1200"/>
          </a:p>
        </p:txBody>
      </p:sp>
      <p:sp>
        <p:nvSpPr>
          <p:cNvPr id="5" name="フッタープレースホルダー 4"/>
          <p:cNvSpPr>
            <a:spLocks noGrp="1"/>
          </p:cNvSpPr>
          <p:nvPr>
            <p:ph type="ftr" sz="quarter" idx="11"/>
          </p:nvPr>
        </p:nvSpPr>
        <p:spPr/>
        <p:txBody>
          <a:bodyPr/>
          <a:lstStyle/>
          <a:p>
            <a:pPr algn="ctr"/>
            <a:endParaRPr lang="en-US" altLang="en-US" sz="1200"/>
          </a:p>
        </p:txBody>
      </p:sp>
      <p:sp>
        <p:nvSpPr>
          <p:cNvPr id="6" name="スライドの番号プレースホルダー 5"/>
          <p:cNvSpPr>
            <a:spLocks noGrp="1"/>
          </p:cNvSpPr>
          <p:nvPr>
            <p:ph type="sldNum" sz="quarter" idx="12"/>
          </p:nvPr>
        </p:nvSpPr>
        <p:spPr/>
        <p:txBody>
          <a:bodyPr/>
          <a:lstStyle/>
          <a:p>
            <a:pPr algn="r"/>
            <a:fld id="{DF28FB93-0A08-4E7D-8E63-9EFA29F1E093}" type="slidenum">
              <a:rPr lang="en-US" altLang="en-US" sz="1200"/>
              <a:pPr algn="r"/>
              <a:t>‹#›</a:t>
            </a:fld>
            <a:endParaRPr lang="en-US" altLang="en-US" sz="120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スライド" type="title" preserve="1">
  <p:cSld name="タイトル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pPr lvl="0"/>
            <a:r>
              <a:rPr lang="ko-KR" altLang="en-US"/>
              <a:t>マスタータイトルスタイルの編集</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a:t>マスターサブタイトルスタイルの編集</a:t>
            </a:r>
          </a:p>
        </p:txBody>
      </p:sp>
      <p:sp>
        <p:nvSpPr>
          <p:cNvPr id="4" name="日付プレースホルダー 3"/>
          <p:cNvSpPr>
            <a:spLocks noGrp="1"/>
          </p:cNvSpPr>
          <p:nvPr>
            <p:ph type="dt" sz="half" idx="10"/>
          </p:nvPr>
        </p:nvSpPr>
        <p:spPr/>
        <p:txBody>
          <a:bodyPr/>
          <a:lstStyle/>
          <a:p>
            <a:pPr lvl="0"/>
            <a:fld id="{940A130E-E3B8-4EBE-931F-81B26B8448AA}" type="datetime1">
              <a:rPr lang="ko-KR" altLang="en-US"/>
              <a:pPr lvl="0"/>
              <a:t>2016-11-22</a:t>
            </a:fld>
            <a:endParaRPr lang="ko-KR" altLang="en-US"/>
          </a:p>
        </p:txBody>
      </p:sp>
      <p:sp>
        <p:nvSpPr>
          <p:cNvPr id="5" name="フッタプレースホルダー 4"/>
          <p:cNvSpPr>
            <a:spLocks noGrp="1"/>
          </p:cNvSpPr>
          <p:nvPr>
            <p:ph type="ftr" sz="quarter" idx="11"/>
          </p:nvPr>
        </p:nvSpPr>
        <p:spPr/>
        <p:txBody>
          <a:bodyPr/>
          <a:lstStyle/>
          <a:p>
            <a:pPr lvl="0"/>
            <a:endParaRPr lang="ko-KR" altLang="en-US"/>
          </a:p>
        </p:txBody>
      </p:sp>
      <p:sp>
        <p:nvSpPr>
          <p:cNvPr id="6" name="スライド番号プレースホルダー 5"/>
          <p:cNvSpPr>
            <a:spLocks noGrp="1"/>
          </p:cNvSpPr>
          <p:nvPr>
            <p:ph type="sldNum" sz="quarter" idx="12"/>
          </p:nvPr>
        </p:nvSpPr>
        <p:spPr/>
        <p:txBody>
          <a:bodyPr/>
          <a:lstStyle/>
          <a:p>
            <a:pPr lvl="0"/>
            <a:fld id="{800C6A38-4290-41DD-B95C-4155372FD4AF}" type="slidenum">
              <a:rPr lang="ko-KR" altLang="en-US"/>
              <a:pPr lvl="0"/>
              <a:t>‹#›</a:t>
            </a:fld>
            <a:endParaRPr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内容" type="obj" preserve="1">
  <p:cSld name="タイトル/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ko-KR" altLang="en-US"/>
              <a:t>マスタータイトルスタイルの編集</a:t>
            </a:r>
          </a:p>
        </p:txBody>
      </p:sp>
      <p:sp>
        <p:nvSpPr>
          <p:cNvPr id="3" name="内容プレースホルダー 2"/>
          <p:cNvSpPr>
            <a:spLocks noGrp="1"/>
          </p:cNvSpPr>
          <p:nvPr>
            <p:ph idx="1"/>
          </p:nvPr>
        </p:nvSpPr>
        <p:spPr/>
        <p:txBody>
          <a:body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4" name="日付プレースホルダー 3"/>
          <p:cNvSpPr>
            <a:spLocks noGrp="1"/>
          </p:cNvSpPr>
          <p:nvPr>
            <p:ph type="dt" sz="half" idx="10"/>
          </p:nvPr>
        </p:nvSpPr>
        <p:spPr/>
        <p:txBody>
          <a:bodyPr/>
          <a:lstStyle/>
          <a:p>
            <a:pPr lvl="0"/>
            <a:fld id="{4953836A-82A3-4C8B-9D31-CD724F3673ED}" type="datetime1">
              <a:rPr lang="ko-KR" altLang="en-US"/>
              <a:pPr lvl="0"/>
              <a:t>2016-11-22</a:t>
            </a:fld>
            <a:endParaRPr lang="ko-KR" altLang="en-US"/>
          </a:p>
        </p:txBody>
      </p:sp>
      <p:sp>
        <p:nvSpPr>
          <p:cNvPr id="5" name="フッタプレースホルダー 4"/>
          <p:cNvSpPr>
            <a:spLocks noGrp="1"/>
          </p:cNvSpPr>
          <p:nvPr>
            <p:ph type="ftr" sz="quarter" idx="11"/>
          </p:nvPr>
        </p:nvSpPr>
        <p:spPr/>
        <p:txBody>
          <a:bodyPr/>
          <a:lstStyle/>
          <a:p>
            <a:pPr lvl="0"/>
            <a:endParaRPr lang="ko-KR" altLang="en-US"/>
          </a:p>
        </p:txBody>
      </p:sp>
      <p:sp>
        <p:nvSpPr>
          <p:cNvPr id="6"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なし" type="blank" preserve="1">
  <p:cSld name="なし">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p>
            <a:pPr lvl="0"/>
            <a:fld id="{AD2EBAF6-36D0-4DD8-B695-D4C1B37E35D6}" type="datetime1">
              <a:rPr lang="ko-KR" altLang="en-US"/>
              <a:pPr lvl="0"/>
              <a:t>2016-11-22</a:t>
            </a:fld>
            <a:endParaRPr lang="ko-KR" altLang="en-US"/>
          </a:p>
        </p:txBody>
      </p:sp>
      <p:sp>
        <p:nvSpPr>
          <p:cNvPr id="3" name="フッタプレースホルダー 4"/>
          <p:cNvSpPr>
            <a:spLocks noGrp="1"/>
          </p:cNvSpPr>
          <p:nvPr>
            <p:ph type="ftr" sz="quarter" idx="11"/>
          </p:nvPr>
        </p:nvSpPr>
        <p:spPr/>
        <p:txBody>
          <a:bodyPr/>
          <a:lstStyle/>
          <a:p>
            <a:pPr lvl="0"/>
            <a:endParaRPr lang="ko-KR" altLang="en-US"/>
          </a:p>
        </p:txBody>
      </p:sp>
      <p:sp>
        <p:nvSpPr>
          <p:cNvPr id="4"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セクション見出し"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pPr lvl="0"/>
            <a:r>
              <a:rPr lang="ko-KR" altLang="en-US"/>
              <a:t>マスタータイトルスタイルの編集</a:t>
            </a:r>
          </a:p>
        </p:txBody>
      </p:sp>
      <p:sp>
        <p:nvSpPr>
          <p:cNvPr id="3" name="テキスト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マスターテキストスタイルの編集</a:t>
            </a:r>
          </a:p>
        </p:txBody>
      </p:sp>
      <p:sp>
        <p:nvSpPr>
          <p:cNvPr id="4" name="日付プレースホルダー 3"/>
          <p:cNvSpPr>
            <a:spLocks noGrp="1"/>
          </p:cNvSpPr>
          <p:nvPr>
            <p:ph type="dt" sz="half" idx="10"/>
          </p:nvPr>
        </p:nvSpPr>
        <p:spPr/>
        <p:txBody>
          <a:bodyPr/>
          <a:lstStyle/>
          <a:p>
            <a:pPr lvl="0"/>
            <a:fld id="{60728D28-603B-4EFC-80F8-17E5E9107035}" type="datetime1">
              <a:rPr lang="ko-KR" altLang="en-US"/>
              <a:pPr lvl="0"/>
              <a:t>2016-11-22</a:t>
            </a:fld>
            <a:endParaRPr lang="ko-KR" altLang="en-US"/>
          </a:p>
        </p:txBody>
      </p:sp>
      <p:sp>
        <p:nvSpPr>
          <p:cNvPr id="5" name="フッタプレースホルダー 4"/>
          <p:cNvSpPr>
            <a:spLocks noGrp="1"/>
          </p:cNvSpPr>
          <p:nvPr>
            <p:ph type="ftr" sz="quarter" idx="11"/>
          </p:nvPr>
        </p:nvSpPr>
        <p:spPr/>
        <p:txBody>
          <a:bodyPr/>
          <a:lstStyle/>
          <a:p>
            <a:pPr lvl="0"/>
            <a:endParaRPr lang="ko-KR" altLang="en-US"/>
          </a:p>
        </p:txBody>
      </p:sp>
      <p:sp>
        <p:nvSpPr>
          <p:cNvPr id="6"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2つの内容" type="twoObj" preserve="1">
  <p:cSld name="タイトル/2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ko-KR" altLang="en-US"/>
              <a:t>マスタータイトルスタイルの編集</a:t>
            </a:r>
          </a:p>
        </p:txBody>
      </p:sp>
      <p:sp>
        <p:nvSpPr>
          <p:cNvPr id="3" name="内容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4" name="内容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5" name="日付プレースホルダー 3"/>
          <p:cNvSpPr>
            <a:spLocks noGrp="1"/>
          </p:cNvSpPr>
          <p:nvPr>
            <p:ph type="dt" sz="half" idx="10"/>
          </p:nvPr>
        </p:nvSpPr>
        <p:spPr/>
        <p:txBody>
          <a:bodyPr/>
          <a:lstStyle/>
          <a:p>
            <a:pPr lvl="0"/>
            <a:fld id="{A27A1F4E-0809-4239-8034-C38E431DAF92}" type="datetime1">
              <a:rPr lang="ko-KR" altLang="en-US"/>
              <a:pPr lvl="0"/>
              <a:t>2016-11-22</a:t>
            </a:fld>
            <a:endParaRPr lang="ko-KR" altLang="en-US"/>
          </a:p>
        </p:txBody>
      </p:sp>
      <p:sp>
        <p:nvSpPr>
          <p:cNvPr id="6" name="フッタプレースホルダー 4"/>
          <p:cNvSpPr>
            <a:spLocks noGrp="1"/>
          </p:cNvSpPr>
          <p:nvPr>
            <p:ph type="ftr" sz="quarter" idx="11"/>
          </p:nvPr>
        </p:nvSpPr>
        <p:spPr/>
        <p:txBody>
          <a:bodyPr/>
          <a:lstStyle/>
          <a:p>
            <a:pPr lvl="0"/>
            <a:endParaRPr lang="ko-KR" altLang="en-US"/>
          </a:p>
        </p:txBody>
      </p:sp>
      <p:sp>
        <p:nvSpPr>
          <p:cNvPr id="7"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のみ"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ko-KR" altLang="en-US"/>
              <a:t>マスタータイトルスタイルの編集</a:t>
            </a:r>
          </a:p>
        </p:txBody>
      </p:sp>
      <p:sp>
        <p:nvSpPr>
          <p:cNvPr id="3" name="日付プレースホルダー 3"/>
          <p:cNvSpPr>
            <a:spLocks noGrp="1"/>
          </p:cNvSpPr>
          <p:nvPr>
            <p:ph type="dt" sz="half" idx="10"/>
          </p:nvPr>
        </p:nvSpPr>
        <p:spPr/>
        <p:txBody>
          <a:bodyPr/>
          <a:lstStyle/>
          <a:p>
            <a:pPr lvl="0"/>
            <a:fld id="{5E0DA496-7307-4E8B-88DE-CB97B48BAB6F}" type="datetime1">
              <a:rPr lang="ko-KR" altLang="en-US"/>
              <a:pPr lvl="0"/>
              <a:t>2016-11-22</a:t>
            </a:fld>
            <a:endParaRPr lang="ko-KR" altLang="en-US"/>
          </a:p>
        </p:txBody>
      </p:sp>
      <p:sp>
        <p:nvSpPr>
          <p:cNvPr id="4" name="フッタプレースホルダー 4"/>
          <p:cNvSpPr>
            <a:spLocks noGrp="1"/>
          </p:cNvSpPr>
          <p:nvPr>
            <p:ph type="ftr" sz="quarter" idx="11"/>
          </p:nvPr>
        </p:nvSpPr>
        <p:spPr/>
        <p:txBody>
          <a:bodyPr/>
          <a:lstStyle/>
          <a:p>
            <a:pPr lvl="0"/>
            <a:endParaRPr lang="ko-KR" altLang="en-US"/>
          </a:p>
        </p:txBody>
      </p:sp>
      <p:sp>
        <p:nvSpPr>
          <p:cNvPr id="5"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表" type="tbl" preserve="1">
  <p:cSld name="タイトル/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ko-KR" altLang="en-US"/>
              <a:t>マスタータイトルスタイルの編集</a:t>
            </a:r>
          </a:p>
        </p:txBody>
      </p:sp>
      <p:sp>
        <p:nvSpPr>
          <p:cNvPr id="3" name="表プレースホルダー 2"/>
          <p:cNvSpPr>
            <a:spLocks noGrp="1" noTextEdit="1"/>
          </p:cNvSpPr>
          <p:nvPr>
            <p:ph type="tbl" sz="quarter" idx="13"/>
          </p:nvPr>
        </p:nvSpPr>
        <p:spPr>
          <a:xfrm>
            <a:off x="456028" y="1643063"/>
            <a:ext cx="8229600" cy="4525200"/>
          </a:xfrm>
        </p:spPr>
        <p:txBody>
          <a:bodyPr/>
          <a:lstStyle>
            <a:lvl1pPr>
              <a:buNone/>
              <a:defRPr/>
            </a:lvl1pPr>
          </a:lstStyle>
          <a:p>
            <a:pPr lvl="0"/>
            <a:r>
              <a:rPr lang="ko-KR" altLang="en-US"/>
              <a:t>表を追加するには、アイコンをクリックしてください。</a:t>
            </a:r>
          </a:p>
        </p:txBody>
      </p:sp>
      <p:sp>
        <p:nvSpPr>
          <p:cNvPr id="4" name="日付プレースホルダー 3"/>
          <p:cNvSpPr>
            <a:spLocks noGrp="1"/>
          </p:cNvSpPr>
          <p:nvPr>
            <p:ph type="dt" sz="half" idx="10"/>
          </p:nvPr>
        </p:nvSpPr>
        <p:spPr/>
        <p:txBody>
          <a:bodyPr/>
          <a:lstStyle/>
          <a:p>
            <a:pPr lvl="0"/>
            <a:fld id="{58721E90-850C-410B-8B89-8394F580CFDA}" type="datetime1">
              <a:rPr lang="ko-KR" altLang="en-US"/>
              <a:pPr lvl="0"/>
              <a:t>2016-11-22</a:t>
            </a:fld>
            <a:endParaRPr lang="ko-KR" altLang="en-US"/>
          </a:p>
        </p:txBody>
      </p:sp>
      <p:sp>
        <p:nvSpPr>
          <p:cNvPr id="5" name="フッタプレースホルダー 4"/>
          <p:cNvSpPr>
            <a:spLocks noGrp="1"/>
          </p:cNvSpPr>
          <p:nvPr>
            <p:ph type="ftr" sz="quarter" idx="11"/>
          </p:nvPr>
        </p:nvSpPr>
        <p:spPr/>
        <p:txBody>
          <a:bodyPr/>
          <a:lstStyle/>
          <a:p>
            <a:pPr lvl="0"/>
            <a:endParaRPr lang="ko-KR" altLang="en-US"/>
          </a:p>
        </p:txBody>
      </p:sp>
      <p:sp>
        <p:nvSpPr>
          <p:cNvPr id="6"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内容" type="obj" preserve="1">
  <p:cSld name="タイトル/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a:t>マスター タイトルの書式設定</a:t>
            </a:r>
          </a:p>
        </p:txBody>
      </p:sp>
      <p:sp>
        <p:nvSpPr>
          <p:cNvPr id="3" name="内容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pic>
        <p:nvPicPr>
          <p:cNvPr id="2457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1160748"/>
            <a:ext cx="80772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4つの内容" type="fourObj" preserve="1">
  <p:cSld name="タイトル/4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ko-KR" altLang="en-US"/>
              <a:t>マスタータイトルスタイルの編集</a:t>
            </a:r>
          </a:p>
        </p:txBody>
      </p:sp>
      <p:sp>
        <p:nvSpPr>
          <p:cNvPr id="3" name="内容プレースホルダー 2"/>
          <p:cNvSpPr>
            <a:spLocks noGrp="1"/>
          </p:cNvSpPr>
          <p:nvPr>
            <p:ph sz="quarter" idx="1"/>
          </p:nvPr>
        </p:nvSpPr>
        <p:spPr>
          <a:xfrm>
            <a:off x="457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4" name="内容プレースホルダー 3"/>
          <p:cNvSpPr>
            <a:spLocks noGrp="1"/>
          </p:cNvSpPr>
          <p:nvPr>
            <p:ph sz="quarter" idx="2"/>
          </p:nvPr>
        </p:nvSpPr>
        <p:spPr>
          <a:xfrm>
            <a:off x="4648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5" name="内容プレースホルダー 4"/>
          <p:cNvSpPr>
            <a:spLocks noGrp="1"/>
          </p:cNvSpPr>
          <p:nvPr>
            <p:ph sz="quarter" idx="3"/>
          </p:nvPr>
        </p:nvSpPr>
        <p:spPr>
          <a:xfrm>
            <a:off x="456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6" name="内容プレースホルダー 5"/>
          <p:cNvSpPr>
            <a:spLocks noGrp="1"/>
          </p:cNvSpPr>
          <p:nvPr>
            <p:ph sz="quarter" idx="4"/>
          </p:nvPr>
        </p:nvSpPr>
        <p:spPr>
          <a:xfrm>
            <a:off x="4647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7" name="日付プレースホルダー 3"/>
          <p:cNvSpPr>
            <a:spLocks noGrp="1"/>
          </p:cNvSpPr>
          <p:nvPr>
            <p:ph type="dt" sz="half" idx="10"/>
          </p:nvPr>
        </p:nvSpPr>
        <p:spPr/>
        <p:txBody>
          <a:bodyPr/>
          <a:lstStyle/>
          <a:p>
            <a:pPr lvl="0"/>
            <a:fld id="{5ACE7E28-9336-4363-8674-B91477D8F243}" type="datetime1">
              <a:rPr lang="ko-KR" altLang="en-US"/>
              <a:pPr lvl="0"/>
              <a:t>2016-11-22</a:t>
            </a:fld>
            <a:endParaRPr lang="ko-KR" altLang="en-US"/>
          </a:p>
        </p:txBody>
      </p:sp>
      <p:sp>
        <p:nvSpPr>
          <p:cNvPr id="8" name="フッタプレースホルダー 4"/>
          <p:cNvSpPr>
            <a:spLocks noGrp="1"/>
          </p:cNvSpPr>
          <p:nvPr>
            <p:ph type="ftr" sz="quarter" idx="11"/>
          </p:nvPr>
        </p:nvSpPr>
        <p:spPr/>
        <p:txBody>
          <a:bodyPr/>
          <a:lstStyle/>
          <a:p>
            <a:pPr lvl="0"/>
            <a:endParaRPr lang="ko-KR" altLang="en-US"/>
          </a:p>
        </p:txBody>
      </p:sp>
      <p:sp>
        <p:nvSpPr>
          <p:cNvPr id="9"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画像/説明" type="picTx" preserve="1">
  <p:cSld name="画像/説明">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pPr lvl="0"/>
            <a:r>
              <a:rPr lang="ko-KR" altLang="en-US"/>
              <a:t>マスタータイトルスタイルの編集</a:t>
            </a:r>
          </a:p>
        </p:txBody>
      </p:sp>
      <p:sp>
        <p:nvSpPr>
          <p:cNvPr id="3" name="画像プレースホルダー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a:t>画像を追加するには、アイコンをクリックしてください。</a:t>
            </a:r>
          </a:p>
        </p:txBody>
      </p:sp>
      <p:sp>
        <p:nvSpPr>
          <p:cNvPr id="4" name="テキスト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マスターテキストスタイルの編集</a:t>
            </a:r>
          </a:p>
        </p:txBody>
      </p:sp>
      <p:sp>
        <p:nvSpPr>
          <p:cNvPr id="5" name="日付プレースホルダー 3"/>
          <p:cNvSpPr>
            <a:spLocks noGrp="1"/>
          </p:cNvSpPr>
          <p:nvPr>
            <p:ph type="dt" sz="half" idx="10"/>
          </p:nvPr>
        </p:nvSpPr>
        <p:spPr/>
        <p:txBody>
          <a:bodyPr/>
          <a:lstStyle/>
          <a:p>
            <a:pPr lvl="0"/>
            <a:fld id="{5ACE7E28-9336-4363-8674-B91477D8F243}" type="datetime1">
              <a:rPr lang="ko-KR" altLang="en-US"/>
              <a:pPr lvl="0"/>
              <a:t>2016-11-22</a:t>
            </a:fld>
            <a:endParaRPr lang="ko-KR" altLang="en-US"/>
          </a:p>
        </p:txBody>
      </p:sp>
      <p:sp>
        <p:nvSpPr>
          <p:cNvPr id="6" name="フッタプレースホルダー 4"/>
          <p:cNvSpPr>
            <a:spLocks noGrp="1"/>
          </p:cNvSpPr>
          <p:nvPr>
            <p:ph type="ftr" sz="quarter" idx="11"/>
          </p:nvPr>
        </p:nvSpPr>
        <p:spPr/>
        <p:txBody>
          <a:bodyPr/>
          <a:lstStyle/>
          <a:p>
            <a:pPr lvl="0"/>
            <a:endParaRPr lang="ko-KR" altLang="en-US"/>
          </a:p>
        </p:txBody>
      </p:sp>
      <p:sp>
        <p:nvSpPr>
          <p:cNvPr id="7"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区切り" type="objOnly" preserve="1">
  <p:cSld name="区切り">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25"/>
            <a:ext cx="9144000" cy="1470025"/>
          </a:xfrm>
        </p:spPr>
        <p:txBody>
          <a:bodyPr>
            <a:normAutofit/>
          </a:bodyPr>
          <a:lstStyle>
            <a:lvl1pPr>
              <a:defRPr sz="4400" b="1"/>
            </a:lvl1pPr>
          </a:lstStyle>
          <a:p>
            <a:pPr lvl="0"/>
            <a:r>
              <a:rPr lang="ko-KR" altLang="en-US"/>
              <a:t>マスタータイトルスタイルの編集</a:t>
            </a:r>
          </a:p>
        </p:txBody>
      </p:sp>
      <p:sp>
        <p:nvSpPr>
          <p:cNvPr id="3" name="日付プレースホルダー 3"/>
          <p:cNvSpPr>
            <a:spLocks noGrp="1"/>
          </p:cNvSpPr>
          <p:nvPr>
            <p:ph type="dt" sz="half" idx="10"/>
          </p:nvPr>
        </p:nvSpPr>
        <p:spPr/>
        <p:txBody>
          <a:bodyPr/>
          <a:lstStyle/>
          <a:p>
            <a:pPr lvl="0"/>
            <a:fld id="{CA348888-F454-4AD2-BA62-3AF29D9807C0}" type="datetime1">
              <a:rPr lang="ko-KR" altLang="en-US"/>
              <a:pPr lvl="0"/>
              <a:t>2016-11-22</a:t>
            </a:fld>
            <a:endParaRPr lang="ko-KR" altLang="en-US"/>
          </a:p>
        </p:txBody>
      </p:sp>
      <p:sp>
        <p:nvSpPr>
          <p:cNvPr id="4" name="フッタプレースホルダー 4"/>
          <p:cNvSpPr>
            <a:spLocks noGrp="1"/>
          </p:cNvSpPr>
          <p:nvPr>
            <p:ph type="ftr" sz="quarter" idx="11"/>
          </p:nvPr>
        </p:nvSpPr>
        <p:spPr/>
        <p:txBody>
          <a:bodyPr/>
          <a:lstStyle/>
          <a:p>
            <a:pPr lvl="0"/>
            <a:endParaRPr lang="ko-KR" altLang="en-US"/>
          </a:p>
        </p:txBody>
      </p:sp>
      <p:sp>
        <p:nvSpPr>
          <p:cNvPr id="5"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目次" type="clipArtAndTx"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pPr lvl="0"/>
            <a:r>
              <a:rPr lang="ko-KR" altLang="en-US"/>
              <a:t>マスタータイトルスタイルの編集</a:t>
            </a:r>
          </a:p>
        </p:txBody>
      </p:sp>
      <p:sp>
        <p:nvSpPr>
          <p:cNvPr id="8" name="テキストプレースホルダー 7"/>
          <p:cNvSpPr>
            <a:spLocks noGrp="1"/>
          </p:cNvSpPr>
          <p:nvPr>
            <p:ph type="body" sz="quarter" idx="14" hasCustomPrompt="1"/>
          </p:nvPr>
        </p:nvSpPr>
        <p:spPr>
          <a:xfrm>
            <a:off x="2143108" y="2214563"/>
            <a:ext cx="4857767" cy="3214687"/>
          </a:xfrm>
        </p:spPr>
        <p:txBody>
          <a:bodyPr>
            <a:normAutofit/>
          </a:bodyPr>
          <a:lstStyle>
            <a:lvl1pPr>
              <a:lnSpc>
                <a:spcPct val="150000"/>
              </a:lnSpc>
              <a:defRPr sz="2400"/>
            </a:lvl1pPr>
          </a:lstStyle>
          <a:p>
            <a:pPr lvl="0"/>
            <a:r>
              <a:rPr lang="ko-KR" altLang="en-US"/>
              <a:t>第1レベル目次</a:t>
            </a:r>
          </a:p>
          <a:p>
            <a:pPr lvl="0"/>
            <a:r>
              <a:rPr lang="ko-KR" altLang="en-US"/>
              <a:t>第2レベル目次</a:t>
            </a:r>
          </a:p>
          <a:p>
            <a:pPr lvl="0"/>
            <a:r>
              <a:rPr lang="ko-KR" altLang="en-US"/>
              <a:t>第3レベル目次</a:t>
            </a:r>
          </a:p>
          <a:p>
            <a:pPr lvl="0"/>
            <a:r>
              <a:rPr lang="ko-KR" altLang="en-US"/>
              <a:t>第4レベル目次</a:t>
            </a:r>
          </a:p>
          <a:p>
            <a:pPr lvl="0"/>
            <a:r>
              <a:rPr lang="ko-KR" altLang="en-US"/>
              <a:t>第5レベル目次</a:t>
            </a:r>
          </a:p>
        </p:txBody>
      </p:sp>
      <p:sp>
        <p:nvSpPr>
          <p:cNvPr id="4" name="日付プレースホルダー 3"/>
          <p:cNvSpPr>
            <a:spLocks noGrp="1"/>
          </p:cNvSpPr>
          <p:nvPr>
            <p:ph type="dt" sz="half" idx="10"/>
          </p:nvPr>
        </p:nvSpPr>
        <p:spPr/>
        <p:txBody>
          <a:bodyPr/>
          <a:lstStyle/>
          <a:p>
            <a:pPr lvl="0"/>
            <a:fld id="{956FEC12-A4C9-4837-AF94-AD867782C04C}" type="datetime1">
              <a:rPr lang="ko-KR" altLang="en-US"/>
              <a:pPr lvl="0"/>
              <a:t>2016-11-22</a:t>
            </a:fld>
            <a:endParaRPr lang="ko-KR" altLang="en-US"/>
          </a:p>
        </p:txBody>
      </p:sp>
      <p:sp>
        <p:nvSpPr>
          <p:cNvPr id="5" name="フッタプレースホルダー 4"/>
          <p:cNvSpPr>
            <a:spLocks noGrp="1"/>
          </p:cNvSpPr>
          <p:nvPr>
            <p:ph type="ftr" sz="quarter" idx="11"/>
          </p:nvPr>
        </p:nvSpPr>
        <p:spPr/>
        <p:txBody>
          <a:bodyPr/>
          <a:lstStyle/>
          <a:p>
            <a:pPr lvl="0"/>
            <a:endParaRPr lang="ko-KR" altLang="en-US"/>
          </a:p>
        </p:txBody>
      </p:sp>
      <p:sp>
        <p:nvSpPr>
          <p:cNvPr id="6"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縦書きタイトル/本文" type="vertTitleAndTx" preserve="1">
  <p:cSld name="縦書きタイトル/本文">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pPr lvl="0"/>
            <a:r>
              <a:rPr lang="ko-KR" altLang="en-US"/>
              <a:t>マスタータイトルスタイルの編集</a:t>
            </a:r>
          </a:p>
        </p:txBody>
      </p:sp>
      <p:sp>
        <p:nvSpPr>
          <p:cNvPr id="3" name="縦書きテキストプレースホルダー 2"/>
          <p:cNvSpPr>
            <a:spLocks noGrp="1"/>
          </p:cNvSpPr>
          <p:nvPr>
            <p:ph type="body" orient="vert" idx="1"/>
          </p:nvPr>
        </p:nvSpPr>
        <p:spPr>
          <a:xfrm>
            <a:off x="457200" y="274638"/>
            <a:ext cx="6019800" cy="5851525"/>
          </a:xfrm>
        </p:spPr>
        <p:txBody>
          <a:bodyPr vert="eaVert"/>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4" name="日付プレースホルダー 3"/>
          <p:cNvSpPr>
            <a:spLocks noGrp="1"/>
          </p:cNvSpPr>
          <p:nvPr>
            <p:ph type="dt" sz="half" idx="10"/>
          </p:nvPr>
        </p:nvSpPr>
        <p:spPr/>
        <p:txBody>
          <a:bodyPr/>
          <a:lstStyle/>
          <a:p>
            <a:pPr lvl="0"/>
            <a:fld id="{957F84A3-4F29-4053-ACFD-1BAF2D3F140C}" type="datetime1">
              <a:rPr lang="ko-KR" altLang="en-US"/>
              <a:pPr lvl="0"/>
              <a:t>2016-11-22</a:t>
            </a:fld>
            <a:endParaRPr lang="ko-KR" altLang="en-US"/>
          </a:p>
        </p:txBody>
      </p:sp>
      <p:sp>
        <p:nvSpPr>
          <p:cNvPr id="5" name="フッタプレースホルダー 4"/>
          <p:cNvSpPr>
            <a:spLocks noGrp="1"/>
          </p:cNvSpPr>
          <p:nvPr>
            <p:ph type="ftr" sz="quarter" idx="11"/>
          </p:nvPr>
        </p:nvSpPr>
        <p:spPr/>
        <p:txBody>
          <a:bodyPr/>
          <a:lstStyle/>
          <a:p>
            <a:pPr lvl="0"/>
            <a:endParaRPr lang="ko-KR" altLang="en-US"/>
          </a:p>
        </p:txBody>
      </p:sp>
      <p:sp>
        <p:nvSpPr>
          <p:cNvPr id="6" name="スライド番号プレースホルダー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なし" type="blank" preserve="1">
  <p:cSld name="なし">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lgn="l" latinLnBrk="0"/>
            <a:fld id="{3810B068-B361-4947-BC31-3FFBE4975B8E}" type="datetime1">
              <a:rPr lang="ja-JP" altLang="en-US" sz="1200"/>
              <a:pPr algn="l" latinLnBrk="0"/>
              <a:t>2016/11/22</a:t>
            </a:fld>
            <a:endParaRPr lang="ja-JP" altLang="en-US" sz="1200"/>
          </a:p>
        </p:txBody>
      </p:sp>
      <p:sp>
        <p:nvSpPr>
          <p:cNvPr id="3" name="フッタープレースホルダー 2"/>
          <p:cNvSpPr>
            <a:spLocks noGrp="1"/>
          </p:cNvSpPr>
          <p:nvPr>
            <p:ph type="ftr" sz="quarter" idx="11"/>
          </p:nvPr>
        </p:nvSpPr>
        <p:spPr/>
        <p:txBody>
          <a:bodyPr/>
          <a:lstStyle/>
          <a:p>
            <a:pPr algn="ctr" latinLnBrk="0"/>
            <a:endParaRPr lang="ja-JP" altLang="en-US" sz="1200"/>
          </a:p>
        </p:txBody>
      </p:sp>
      <p:sp>
        <p:nvSpPr>
          <p:cNvPr id="4" name="スライドの番号プレースホルダー 3"/>
          <p:cNvSpPr>
            <a:spLocks noGrp="1"/>
          </p:cNvSpPr>
          <p:nvPr>
            <p:ph type="sldNum" sz="quarter" idx="12"/>
          </p:nvPr>
        </p:nvSpPr>
        <p:spPr/>
        <p:txBody>
          <a:bodyPr/>
          <a:lstStyle/>
          <a:p>
            <a:pPr algn="r" latinLnBrk="0"/>
            <a:fld id="{AD22CD3B-FDDF-4998-970C-76E6E0BEC65F}" type="slidenum">
              <a:rPr lang="ja-JP" altLang="en-US" sz="1200"/>
              <a:pPr algn="r" latinLnBrk="0"/>
              <a:t>‹#›</a:t>
            </a:fld>
            <a:endParaRPr lang="ja-JP" alt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セクション見出し" type="secHead" preserve="1">
  <p:cSld name="セクション見出し">
    <p:bg>
      <p:bgRef idx="1003">
        <a:schemeClr val="bg2"/>
      </p:bgRef>
    </p:bg>
    <p:spTree>
      <p:nvGrpSpPr>
        <p:cNvPr id="1" name=""/>
        <p:cNvGrpSpPr/>
        <p:nvPr/>
      </p:nvGrpSpPr>
      <p:grpSpPr>
        <a:xfrm>
          <a:off x="0" y="0"/>
          <a:ext cx="0" cy="0"/>
          <a:chOff x="0" y="0"/>
          <a:chExt cx="0" cy="0"/>
        </a:xfrm>
      </p:grpSpPr>
      <p:sp>
        <p:nvSpPr>
          <p:cNvPr id="8" name="Freeform 5"/>
          <p:cNvSpPr/>
          <p:nvPr/>
        </p:nvSpPr>
        <p:spPr>
          <a:xfrm>
            <a:off x="1626725" y="4019335"/>
            <a:ext cx="5445583" cy="2410050"/>
          </a:xfrm>
          <a:custGeom>
            <a:avLst/>
            <a:gdLst/>
            <a:ahLst/>
            <a:cxnLst>
              <a:cxn ang="0">
                <a:pos x="2756" y="8"/>
              </a:cxn>
              <a:cxn ang="0">
                <a:pos x="2212" y="48"/>
              </a:cxn>
              <a:cxn ang="0">
                <a:pos x="1574" y="118"/>
              </a:cxn>
              <a:cxn ang="0">
                <a:pos x="1172" y="176"/>
              </a:cxn>
              <a:cxn ang="0">
                <a:pos x="786" y="248"/>
              </a:cxn>
              <a:cxn ang="0">
                <a:pos x="450" y="334"/>
              </a:cxn>
              <a:cxn ang="0">
                <a:pos x="266" y="402"/>
              </a:cxn>
              <a:cxn ang="0">
                <a:pos x="154" y="456"/>
              </a:cxn>
              <a:cxn ang="0">
                <a:pos x="72" y="516"/>
              </a:cxn>
              <a:cxn ang="0">
                <a:pos x="18" y="580"/>
              </a:cxn>
              <a:cxn ang="0">
                <a:pos x="0" y="648"/>
              </a:cxn>
              <a:cxn ang="0">
                <a:pos x="8" y="704"/>
              </a:cxn>
              <a:cxn ang="0">
                <a:pos x="50" y="784"/>
              </a:cxn>
              <a:cxn ang="0">
                <a:pos x="126" y="856"/>
              </a:cxn>
              <a:cxn ang="0">
                <a:pos x="232" y="922"/>
              </a:cxn>
              <a:cxn ang="0">
                <a:pos x="368" y="984"/>
              </a:cxn>
              <a:cxn ang="0">
                <a:pos x="528" y="1038"/>
              </a:cxn>
              <a:cxn ang="0">
                <a:pos x="712" y="1088"/>
              </a:cxn>
              <a:cxn ang="0">
                <a:pos x="1136" y="1168"/>
              </a:cxn>
              <a:cxn ang="0">
                <a:pos x="1620" y="1228"/>
              </a:cxn>
              <a:cxn ang="0">
                <a:pos x="2144" y="1270"/>
              </a:cxn>
              <a:cxn ang="0">
                <a:pos x="2684" y="1290"/>
              </a:cxn>
              <a:cxn ang="0">
                <a:pos x="3222" y="1294"/>
              </a:cxn>
              <a:cxn ang="0">
                <a:pos x="3734" y="1282"/>
              </a:cxn>
              <a:cxn ang="0">
                <a:pos x="4202" y="1252"/>
              </a:cxn>
              <a:cxn ang="0">
                <a:pos x="4180" y="1238"/>
              </a:cxn>
              <a:cxn ang="0">
                <a:pos x="3458" y="1216"/>
              </a:cxn>
              <a:cxn ang="0">
                <a:pos x="2792" y="1180"/>
              </a:cxn>
              <a:cxn ang="0">
                <a:pos x="2258" y="1136"/>
              </a:cxn>
              <a:cxn ang="0">
                <a:pos x="1736" y="1078"/>
              </a:cxn>
              <a:cxn ang="0">
                <a:pos x="1264" y="998"/>
              </a:cxn>
              <a:cxn ang="0">
                <a:pos x="1058" y="950"/>
              </a:cxn>
              <a:cxn ang="0">
                <a:pos x="880" y="896"/>
              </a:cxn>
              <a:cxn ang="0">
                <a:pos x="734" y="836"/>
              </a:cxn>
              <a:cxn ang="0">
                <a:pos x="622" y="770"/>
              </a:cxn>
              <a:cxn ang="0">
                <a:pos x="552" y="696"/>
              </a:cxn>
              <a:cxn ang="0">
                <a:pos x="534" y="658"/>
              </a:cxn>
              <a:cxn ang="0">
                <a:pos x="528" y="616"/>
              </a:cxn>
              <a:cxn ang="0">
                <a:pos x="532" y="578"/>
              </a:cxn>
              <a:cxn ang="0">
                <a:pos x="552" y="526"/>
              </a:cxn>
              <a:cxn ang="0">
                <a:pos x="590" y="476"/>
              </a:cxn>
              <a:cxn ang="0">
                <a:pos x="642" y="432"/>
              </a:cxn>
              <a:cxn ang="0">
                <a:pos x="762" y="366"/>
              </a:cxn>
              <a:cxn ang="0">
                <a:pos x="950" y="298"/>
              </a:cxn>
              <a:cxn ang="0">
                <a:pos x="1178" y="242"/>
              </a:cxn>
              <a:cxn ang="0">
                <a:pos x="1528" y="180"/>
              </a:cxn>
              <a:cxn ang="0">
                <a:pos x="2110" y="102"/>
              </a:cxn>
              <a:cxn ang="0">
                <a:pos x="2880" y="0"/>
              </a:cxn>
            </a:cxnLst>
            <a:rect l="0" t="0" r="r" b="b"/>
            <a:pathLst>
              <a:path w="4344" h="1294">
                <a:moveTo>
                  <a:pt x="2880" y="0"/>
                </a:moveTo>
                <a:lnTo>
                  <a:pt x="2880" y="0"/>
                </a:lnTo>
                <a:lnTo>
                  <a:pt x="2756" y="8"/>
                </a:lnTo>
                <a:lnTo>
                  <a:pt x="2614" y="16"/>
                </a:lnTo>
                <a:lnTo>
                  <a:pt x="2430" y="30"/>
                </a:lnTo>
                <a:lnTo>
                  <a:pt x="2212" y="48"/>
                </a:lnTo>
                <a:lnTo>
                  <a:pt x="1968" y="72"/>
                </a:lnTo>
                <a:lnTo>
                  <a:pt x="1708" y="100"/>
                </a:lnTo>
                <a:lnTo>
                  <a:pt x="1574" y="118"/>
                </a:lnTo>
                <a:lnTo>
                  <a:pt x="1440" y="134"/>
                </a:lnTo>
                <a:lnTo>
                  <a:pt x="1306" y="154"/>
                </a:lnTo>
                <a:lnTo>
                  <a:pt x="1172" y="176"/>
                </a:lnTo>
                <a:lnTo>
                  <a:pt x="1040" y="198"/>
                </a:lnTo>
                <a:lnTo>
                  <a:pt x="912" y="222"/>
                </a:lnTo>
                <a:lnTo>
                  <a:pt x="786" y="248"/>
                </a:lnTo>
                <a:lnTo>
                  <a:pt x="668" y="274"/>
                </a:lnTo>
                <a:lnTo>
                  <a:pt x="556" y="304"/>
                </a:lnTo>
                <a:lnTo>
                  <a:pt x="450" y="334"/>
                </a:lnTo>
                <a:lnTo>
                  <a:pt x="354" y="366"/>
                </a:lnTo>
                <a:lnTo>
                  <a:pt x="308" y="384"/>
                </a:lnTo>
                <a:lnTo>
                  <a:pt x="266" y="402"/>
                </a:lnTo>
                <a:lnTo>
                  <a:pt x="226" y="418"/>
                </a:lnTo>
                <a:lnTo>
                  <a:pt x="188" y="438"/>
                </a:lnTo>
                <a:lnTo>
                  <a:pt x="154" y="456"/>
                </a:lnTo>
                <a:lnTo>
                  <a:pt x="124" y="476"/>
                </a:lnTo>
                <a:lnTo>
                  <a:pt x="96" y="496"/>
                </a:lnTo>
                <a:lnTo>
                  <a:pt x="72" y="516"/>
                </a:lnTo>
                <a:lnTo>
                  <a:pt x="50" y="536"/>
                </a:lnTo>
                <a:lnTo>
                  <a:pt x="32" y="558"/>
                </a:lnTo>
                <a:lnTo>
                  <a:pt x="18" y="580"/>
                </a:lnTo>
                <a:lnTo>
                  <a:pt x="8" y="602"/>
                </a:lnTo>
                <a:lnTo>
                  <a:pt x="2" y="624"/>
                </a:lnTo>
                <a:lnTo>
                  <a:pt x="0" y="648"/>
                </a:lnTo>
                <a:lnTo>
                  <a:pt x="0" y="648"/>
                </a:lnTo>
                <a:lnTo>
                  <a:pt x="2" y="676"/>
                </a:lnTo>
                <a:lnTo>
                  <a:pt x="8" y="704"/>
                </a:lnTo>
                <a:lnTo>
                  <a:pt x="18" y="732"/>
                </a:lnTo>
                <a:lnTo>
                  <a:pt x="32" y="758"/>
                </a:lnTo>
                <a:lnTo>
                  <a:pt x="50" y="784"/>
                </a:lnTo>
                <a:lnTo>
                  <a:pt x="72" y="808"/>
                </a:lnTo>
                <a:lnTo>
                  <a:pt x="98" y="832"/>
                </a:lnTo>
                <a:lnTo>
                  <a:pt x="126" y="856"/>
                </a:lnTo>
                <a:lnTo>
                  <a:pt x="158" y="880"/>
                </a:lnTo>
                <a:lnTo>
                  <a:pt x="194" y="902"/>
                </a:lnTo>
                <a:lnTo>
                  <a:pt x="232" y="922"/>
                </a:lnTo>
                <a:lnTo>
                  <a:pt x="274" y="944"/>
                </a:lnTo>
                <a:lnTo>
                  <a:pt x="320" y="964"/>
                </a:lnTo>
                <a:lnTo>
                  <a:pt x="368" y="984"/>
                </a:lnTo>
                <a:lnTo>
                  <a:pt x="418" y="1002"/>
                </a:lnTo>
                <a:lnTo>
                  <a:pt x="472" y="1020"/>
                </a:lnTo>
                <a:lnTo>
                  <a:pt x="528" y="1038"/>
                </a:lnTo>
                <a:lnTo>
                  <a:pt x="586" y="1056"/>
                </a:lnTo>
                <a:lnTo>
                  <a:pt x="648" y="1072"/>
                </a:lnTo>
                <a:lnTo>
                  <a:pt x="712" y="1088"/>
                </a:lnTo>
                <a:lnTo>
                  <a:pt x="844" y="1116"/>
                </a:lnTo>
                <a:lnTo>
                  <a:pt x="986" y="1144"/>
                </a:lnTo>
                <a:lnTo>
                  <a:pt x="1136" y="1168"/>
                </a:lnTo>
                <a:lnTo>
                  <a:pt x="1292" y="1192"/>
                </a:lnTo>
                <a:lnTo>
                  <a:pt x="1454" y="1212"/>
                </a:lnTo>
                <a:lnTo>
                  <a:pt x="1620" y="1228"/>
                </a:lnTo>
                <a:lnTo>
                  <a:pt x="1792" y="1244"/>
                </a:lnTo>
                <a:lnTo>
                  <a:pt x="1966" y="1258"/>
                </a:lnTo>
                <a:lnTo>
                  <a:pt x="2144" y="1270"/>
                </a:lnTo>
                <a:lnTo>
                  <a:pt x="2322" y="1278"/>
                </a:lnTo>
                <a:lnTo>
                  <a:pt x="2504" y="1286"/>
                </a:lnTo>
                <a:lnTo>
                  <a:pt x="2684" y="1290"/>
                </a:lnTo>
                <a:lnTo>
                  <a:pt x="2864" y="1294"/>
                </a:lnTo>
                <a:lnTo>
                  <a:pt x="3044" y="1294"/>
                </a:lnTo>
                <a:lnTo>
                  <a:pt x="3222" y="1294"/>
                </a:lnTo>
                <a:lnTo>
                  <a:pt x="3396" y="1292"/>
                </a:lnTo>
                <a:lnTo>
                  <a:pt x="3568" y="1288"/>
                </a:lnTo>
                <a:lnTo>
                  <a:pt x="3734" y="1282"/>
                </a:lnTo>
                <a:lnTo>
                  <a:pt x="3896" y="1274"/>
                </a:lnTo>
                <a:lnTo>
                  <a:pt x="4052" y="1264"/>
                </a:lnTo>
                <a:lnTo>
                  <a:pt x="4202" y="1252"/>
                </a:lnTo>
                <a:lnTo>
                  <a:pt x="4344" y="1240"/>
                </a:lnTo>
                <a:lnTo>
                  <a:pt x="4344" y="1240"/>
                </a:lnTo>
                <a:lnTo>
                  <a:pt x="4180" y="1238"/>
                </a:lnTo>
                <a:lnTo>
                  <a:pt x="3992" y="1234"/>
                </a:lnTo>
                <a:lnTo>
                  <a:pt x="3748" y="1226"/>
                </a:lnTo>
                <a:lnTo>
                  <a:pt x="3458" y="1216"/>
                </a:lnTo>
                <a:lnTo>
                  <a:pt x="3136" y="1200"/>
                </a:lnTo>
                <a:lnTo>
                  <a:pt x="2966" y="1192"/>
                </a:lnTo>
                <a:lnTo>
                  <a:pt x="2792" y="1180"/>
                </a:lnTo>
                <a:lnTo>
                  <a:pt x="2614" y="1168"/>
                </a:lnTo>
                <a:lnTo>
                  <a:pt x="2436" y="1152"/>
                </a:lnTo>
                <a:lnTo>
                  <a:pt x="2258" y="1136"/>
                </a:lnTo>
                <a:lnTo>
                  <a:pt x="2080" y="1118"/>
                </a:lnTo>
                <a:lnTo>
                  <a:pt x="1906" y="1100"/>
                </a:lnTo>
                <a:lnTo>
                  <a:pt x="1736" y="1078"/>
                </a:lnTo>
                <a:lnTo>
                  <a:pt x="1570" y="1052"/>
                </a:lnTo>
                <a:lnTo>
                  <a:pt x="1414" y="1026"/>
                </a:lnTo>
                <a:lnTo>
                  <a:pt x="1264" y="998"/>
                </a:lnTo>
                <a:lnTo>
                  <a:pt x="1192" y="982"/>
                </a:lnTo>
                <a:lnTo>
                  <a:pt x="1124" y="966"/>
                </a:lnTo>
                <a:lnTo>
                  <a:pt x="1058" y="950"/>
                </a:lnTo>
                <a:lnTo>
                  <a:pt x="996" y="932"/>
                </a:lnTo>
                <a:lnTo>
                  <a:pt x="936" y="914"/>
                </a:lnTo>
                <a:lnTo>
                  <a:pt x="880" y="896"/>
                </a:lnTo>
                <a:lnTo>
                  <a:pt x="828" y="878"/>
                </a:lnTo>
                <a:lnTo>
                  <a:pt x="778" y="858"/>
                </a:lnTo>
                <a:lnTo>
                  <a:pt x="734" y="836"/>
                </a:lnTo>
                <a:lnTo>
                  <a:pt x="692" y="816"/>
                </a:lnTo>
                <a:lnTo>
                  <a:pt x="654" y="792"/>
                </a:lnTo>
                <a:lnTo>
                  <a:pt x="622" y="770"/>
                </a:lnTo>
                <a:lnTo>
                  <a:pt x="594" y="746"/>
                </a:lnTo>
                <a:lnTo>
                  <a:pt x="570" y="722"/>
                </a:lnTo>
                <a:lnTo>
                  <a:pt x="552" y="696"/>
                </a:lnTo>
                <a:lnTo>
                  <a:pt x="546" y="684"/>
                </a:lnTo>
                <a:lnTo>
                  <a:pt x="538" y="670"/>
                </a:lnTo>
                <a:lnTo>
                  <a:pt x="534" y="658"/>
                </a:lnTo>
                <a:lnTo>
                  <a:pt x="530" y="644"/>
                </a:lnTo>
                <a:lnTo>
                  <a:pt x="528" y="630"/>
                </a:lnTo>
                <a:lnTo>
                  <a:pt x="528" y="616"/>
                </a:lnTo>
                <a:lnTo>
                  <a:pt x="528" y="616"/>
                </a:lnTo>
                <a:lnTo>
                  <a:pt x="530" y="596"/>
                </a:lnTo>
                <a:lnTo>
                  <a:pt x="532" y="578"/>
                </a:lnTo>
                <a:lnTo>
                  <a:pt x="538" y="560"/>
                </a:lnTo>
                <a:lnTo>
                  <a:pt x="544" y="542"/>
                </a:lnTo>
                <a:lnTo>
                  <a:pt x="552" y="526"/>
                </a:lnTo>
                <a:lnTo>
                  <a:pt x="564" y="508"/>
                </a:lnTo>
                <a:lnTo>
                  <a:pt x="576" y="492"/>
                </a:lnTo>
                <a:lnTo>
                  <a:pt x="590" y="476"/>
                </a:lnTo>
                <a:lnTo>
                  <a:pt x="606" y="462"/>
                </a:lnTo>
                <a:lnTo>
                  <a:pt x="624" y="446"/>
                </a:lnTo>
                <a:lnTo>
                  <a:pt x="642" y="432"/>
                </a:lnTo>
                <a:lnTo>
                  <a:pt x="664" y="418"/>
                </a:lnTo>
                <a:lnTo>
                  <a:pt x="710" y="390"/>
                </a:lnTo>
                <a:lnTo>
                  <a:pt x="762" y="366"/>
                </a:lnTo>
                <a:lnTo>
                  <a:pt x="820" y="342"/>
                </a:lnTo>
                <a:lnTo>
                  <a:pt x="882" y="320"/>
                </a:lnTo>
                <a:lnTo>
                  <a:pt x="950" y="298"/>
                </a:lnTo>
                <a:lnTo>
                  <a:pt x="1022" y="278"/>
                </a:lnTo>
                <a:lnTo>
                  <a:pt x="1098" y="260"/>
                </a:lnTo>
                <a:lnTo>
                  <a:pt x="1178" y="242"/>
                </a:lnTo>
                <a:lnTo>
                  <a:pt x="1260" y="224"/>
                </a:lnTo>
                <a:lnTo>
                  <a:pt x="1348" y="208"/>
                </a:lnTo>
                <a:lnTo>
                  <a:pt x="1528" y="180"/>
                </a:lnTo>
                <a:lnTo>
                  <a:pt x="1718" y="152"/>
                </a:lnTo>
                <a:lnTo>
                  <a:pt x="1912" y="126"/>
                </a:lnTo>
                <a:lnTo>
                  <a:pt x="2110" y="102"/>
                </a:lnTo>
                <a:lnTo>
                  <a:pt x="2506" y="54"/>
                </a:lnTo>
                <a:lnTo>
                  <a:pt x="2696" y="28"/>
                </a:lnTo>
                <a:lnTo>
                  <a:pt x="2880" y="0"/>
                </a:lnTo>
                <a:lnTo>
                  <a:pt x="2880" y="0"/>
                </a:lnTo>
              </a:path>
            </a:pathLst>
          </a:custGeom>
          <a:gradFill>
            <a:gsLst>
              <a:gs pos="0">
                <a:schemeClr val="bg1">
                  <a:lumMod val="95000"/>
                  <a:alpha val="0"/>
                </a:schemeClr>
              </a:gs>
              <a:gs pos="19000">
                <a:schemeClr val="bg1">
                  <a:lumMod val="85000"/>
                  <a:alpha val="34000"/>
                </a:schemeClr>
              </a:gs>
              <a:gs pos="50000">
                <a:schemeClr val="bg1">
                  <a:lumMod val="85000"/>
                  <a:alpha val="26000"/>
                </a:schemeClr>
              </a:gs>
              <a:gs pos="72000">
                <a:schemeClr val="bg1">
                  <a:lumMod val="85000"/>
                  <a:alpha val="2000"/>
                </a:schemeClr>
              </a:gs>
              <a:gs pos="89000">
                <a:schemeClr val="bg1">
                  <a:lumMod val="75000"/>
                  <a:alpha val="2000"/>
                </a:schemeClr>
              </a:gs>
              <a:gs pos="100000">
                <a:schemeClr val="bg2">
                  <a:lumMod val="60000"/>
                  <a:lumOff val="40000"/>
                  <a:alpha val="0"/>
                </a:schemeClr>
              </a:gs>
            </a:gsLst>
            <a:lin ang="5400000" scaled="0"/>
          </a:gradFill>
          <a:ln w="9525">
            <a:noFill/>
            <a:round/>
          </a:ln>
        </p:spPr>
        <p:txBody>
          <a:bodyPr anchor="ctr"/>
          <a:lstStyle/>
          <a:p>
            <a:pPr algn="ctr"/>
            <a:endParaRPr lang="ja-JP" altLang="en-US"/>
          </a:p>
        </p:txBody>
      </p:sp>
      <p:sp>
        <p:nvSpPr>
          <p:cNvPr id="10" name="フリーハンド 9"/>
          <p:cNvSpPr/>
          <p:nvPr/>
        </p:nvSpPr>
        <p:spPr>
          <a:xfrm>
            <a:off x="285720" y="4013206"/>
            <a:ext cx="4859782" cy="2555234"/>
          </a:xfrm>
          <a:custGeom>
            <a:avLst/>
            <a:gdLst>
              <a:gd name="connsiteX0" fmla="*/ 0 w 9958422"/>
              <a:gd name="connsiteY0" fmla="*/ 1244600 h 2489200"/>
              <a:gd name="connsiteX1" fmla="*/ 3771763 w 9958422"/>
              <a:gd name="connsiteY1" fmla="*/ 37155 h 2489200"/>
              <a:gd name="connsiteX2" fmla="*/ 4979213 w 9958422"/>
              <a:gd name="connsiteY2" fmla="*/ 6 h 2489200"/>
              <a:gd name="connsiteX3" fmla="*/ 6186666 w 9958422"/>
              <a:gd name="connsiteY3" fmla="*/ 37155 h 2489200"/>
              <a:gd name="connsiteX4" fmla="*/ 9958423 w 9958422"/>
              <a:gd name="connsiteY4" fmla="*/ 1244614 h 2489200"/>
              <a:gd name="connsiteX5" fmla="*/ 6186662 w 9958422"/>
              <a:gd name="connsiteY5" fmla="*/ 2452065 h 2489200"/>
              <a:gd name="connsiteX6" fmla="*/ 4979211 w 9958422"/>
              <a:gd name="connsiteY6" fmla="*/ 2489214 h 2489200"/>
              <a:gd name="connsiteX7" fmla="*/ 3771759 w 9958422"/>
              <a:gd name="connsiteY7" fmla="*/ 2452065 h 2489200"/>
              <a:gd name="connsiteX8" fmla="*/ 1 w 9958422"/>
              <a:gd name="connsiteY8" fmla="*/ 1244608 h 2489200"/>
              <a:gd name="connsiteX9" fmla="*/ 0 w 9958422"/>
              <a:gd name="connsiteY9" fmla="*/ 1244600 h 2489200"/>
              <a:gd name="connsiteX0" fmla="*/ 6186672 w 10049873"/>
              <a:gd name="connsiteY0" fmla="*/ 2452059 h 2489208"/>
              <a:gd name="connsiteX1" fmla="*/ 4979221 w 10049873"/>
              <a:gd name="connsiteY1" fmla="*/ 2489208 h 2489208"/>
              <a:gd name="connsiteX2" fmla="*/ 3771769 w 10049873"/>
              <a:gd name="connsiteY2" fmla="*/ 2452059 h 2489208"/>
              <a:gd name="connsiteX3" fmla="*/ 11 w 10049873"/>
              <a:gd name="connsiteY3" fmla="*/ 1244602 h 2489208"/>
              <a:gd name="connsiteX4" fmla="*/ 10 w 10049873"/>
              <a:gd name="connsiteY4" fmla="*/ 1244594 h 2489208"/>
              <a:gd name="connsiteX5" fmla="*/ 3771773 w 10049873"/>
              <a:gd name="connsiteY5" fmla="*/ 37149 h 2489208"/>
              <a:gd name="connsiteX6" fmla="*/ 4979223 w 10049873"/>
              <a:gd name="connsiteY6" fmla="*/ 0 h 2489208"/>
              <a:gd name="connsiteX7" fmla="*/ 6186676 w 10049873"/>
              <a:gd name="connsiteY7" fmla="*/ 37149 h 2489208"/>
              <a:gd name="connsiteX8" fmla="*/ 10049873 w 10049873"/>
              <a:gd name="connsiteY8" fmla="*/ 1336048 h 2489208"/>
              <a:gd name="connsiteX0" fmla="*/ 6186672 w 6186676"/>
              <a:gd name="connsiteY0" fmla="*/ 2452059 h 2489208"/>
              <a:gd name="connsiteX1" fmla="*/ 4979221 w 6186676"/>
              <a:gd name="connsiteY1" fmla="*/ 2489208 h 2489208"/>
              <a:gd name="connsiteX2" fmla="*/ 3771769 w 6186676"/>
              <a:gd name="connsiteY2" fmla="*/ 2452059 h 2489208"/>
              <a:gd name="connsiteX3" fmla="*/ 11 w 6186676"/>
              <a:gd name="connsiteY3" fmla="*/ 1244602 h 2489208"/>
              <a:gd name="connsiteX4" fmla="*/ 10 w 6186676"/>
              <a:gd name="connsiteY4" fmla="*/ 1244594 h 2489208"/>
              <a:gd name="connsiteX5" fmla="*/ 3771773 w 6186676"/>
              <a:gd name="connsiteY5" fmla="*/ 37149 h 2489208"/>
              <a:gd name="connsiteX6" fmla="*/ 4979223 w 6186676"/>
              <a:gd name="connsiteY6" fmla="*/ 0 h 2489208"/>
              <a:gd name="connsiteX7" fmla="*/ 6186676 w 6186676"/>
              <a:gd name="connsiteY7" fmla="*/ 37149 h 2489208"/>
              <a:gd name="connsiteX0" fmla="*/ 6186672 w 6186672"/>
              <a:gd name="connsiteY0" fmla="*/ 2452059 h 2489208"/>
              <a:gd name="connsiteX1" fmla="*/ 4979221 w 6186672"/>
              <a:gd name="connsiteY1" fmla="*/ 2489208 h 2489208"/>
              <a:gd name="connsiteX2" fmla="*/ 3771769 w 6186672"/>
              <a:gd name="connsiteY2" fmla="*/ 2452059 h 2489208"/>
              <a:gd name="connsiteX3" fmla="*/ 11 w 6186672"/>
              <a:gd name="connsiteY3" fmla="*/ 1244602 h 2489208"/>
              <a:gd name="connsiteX4" fmla="*/ 10 w 6186672"/>
              <a:gd name="connsiteY4" fmla="*/ 1244594 h 2489208"/>
              <a:gd name="connsiteX5" fmla="*/ 3771773 w 6186672"/>
              <a:gd name="connsiteY5" fmla="*/ 37149 h 2489208"/>
              <a:gd name="connsiteX6" fmla="*/ 4979223 w 6186672"/>
              <a:gd name="connsiteY6" fmla="*/ 0 h 2489208"/>
              <a:gd name="connsiteX0" fmla="*/ 6189832 w 6189832"/>
              <a:gd name="connsiteY0" fmla="*/ 2501249 h 2525922"/>
              <a:gd name="connsiteX1" fmla="*/ 4979221 w 6189832"/>
              <a:gd name="connsiteY1" fmla="*/ 2489208 h 2525922"/>
              <a:gd name="connsiteX2" fmla="*/ 3771769 w 6189832"/>
              <a:gd name="connsiteY2" fmla="*/ 2452059 h 2525922"/>
              <a:gd name="connsiteX3" fmla="*/ 11 w 6189832"/>
              <a:gd name="connsiteY3" fmla="*/ 1244602 h 2525922"/>
              <a:gd name="connsiteX4" fmla="*/ 10 w 6189832"/>
              <a:gd name="connsiteY4" fmla="*/ 1244594 h 2525922"/>
              <a:gd name="connsiteX5" fmla="*/ 3771773 w 6189832"/>
              <a:gd name="connsiteY5" fmla="*/ 37149 h 2525922"/>
              <a:gd name="connsiteX6" fmla="*/ 4979223 w 6189832"/>
              <a:gd name="connsiteY6" fmla="*/ 0 h 2525922"/>
              <a:gd name="connsiteX0" fmla="*/ 6189832 w 6189832"/>
              <a:gd name="connsiteY0" fmla="*/ 2501249 h 2501249"/>
              <a:gd name="connsiteX1" fmla="*/ 4979221 w 6189832"/>
              <a:gd name="connsiteY1" fmla="*/ 2489208 h 2501249"/>
              <a:gd name="connsiteX2" fmla="*/ 3771769 w 6189832"/>
              <a:gd name="connsiteY2" fmla="*/ 2452059 h 2501249"/>
              <a:gd name="connsiteX3" fmla="*/ 11 w 6189832"/>
              <a:gd name="connsiteY3" fmla="*/ 1244602 h 2501249"/>
              <a:gd name="connsiteX4" fmla="*/ 10 w 6189832"/>
              <a:gd name="connsiteY4" fmla="*/ 1244594 h 2501249"/>
              <a:gd name="connsiteX5" fmla="*/ 3771773 w 6189832"/>
              <a:gd name="connsiteY5" fmla="*/ 37149 h 2501249"/>
              <a:gd name="connsiteX6" fmla="*/ 4979223 w 6189832"/>
              <a:gd name="connsiteY6" fmla="*/ 0 h 2501249"/>
              <a:gd name="connsiteX0" fmla="*/ 6189832 w 6189832"/>
              <a:gd name="connsiteY0" fmla="*/ 2555229 h 2555229"/>
              <a:gd name="connsiteX1" fmla="*/ 4979221 w 6189832"/>
              <a:gd name="connsiteY1" fmla="*/ 2543188 h 2555229"/>
              <a:gd name="connsiteX2" fmla="*/ 3771769 w 6189832"/>
              <a:gd name="connsiteY2" fmla="*/ 2506039 h 2555229"/>
              <a:gd name="connsiteX3" fmla="*/ 11 w 6189832"/>
              <a:gd name="connsiteY3" fmla="*/ 1298582 h 2555229"/>
              <a:gd name="connsiteX4" fmla="*/ 10 w 6189832"/>
              <a:gd name="connsiteY4" fmla="*/ 1298574 h 2555229"/>
              <a:gd name="connsiteX5" fmla="*/ 3771773 w 6189832"/>
              <a:gd name="connsiteY5" fmla="*/ 91129 h 2555229"/>
              <a:gd name="connsiteX6" fmla="*/ 4964929 w 6189832"/>
              <a:gd name="connsiteY6" fmla="*/ 0 h 2555229"/>
              <a:gd name="connsiteX0" fmla="*/ 6189832 w 6189832"/>
              <a:gd name="connsiteY0" fmla="*/ 2555229 h 2555229"/>
              <a:gd name="connsiteX1" fmla="*/ 4979221 w 6189832"/>
              <a:gd name="connsiteY1" fmla="*/ 2543188 h 2555229"/>
              <a:gd name="connsiteX2" fmla="*/ 3771769 w 6189832"/>
              <a:gd name="connsiteY2" fmla="*/ 2506039 h 2555229"/>
              <a:gd name="connsiteX3" fmla="*/ 11 w 6189832"/>
              <a:gd name="connsiteY3" fmla="*/ 1298582 h 2555229"/>
              <a:gd name="connsiteX4" fmla="*/ 10 w 6189832"/>
              <a:gd name="connsiteY4" fmla="*/ 1298574 h 2555229"/>
              <a:gd name="connsiteX5" fmla="*/ 3771773 w 6189832"/>
              <a:gd name="connsiteY5" fmla="*/ 91129 h 2555229"/>
              <a:gd name="connsiteX6" fmla="*/ 4964929 w 6189832"/>
              <a:gd name="connsiteY6" fmla="*/ 0 h 255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9832" h="2555229">
                <a:moveTo>
                  <a:pt x="6189832" y="2555229"/>
                </a:moveTo>
                <a:lnTo>
                  <a:pt x="4979221" y="2543188"/>
                </a:lnTo>
                <a:cubicBezTo>
                  <a:pt x="4576211" y="2534990"/>
                  <a:pt x="4166665" y="2530712"/>
                  <a:pt x="3771769" y="2506039"/>
                </a:cubicBezTo>
                <a:cubicBezTo>
                  <a:pt x="1555091" y="2367542"/>
                  <a:pt x="0" y="1869709"/>
                  <a:pt x="11" y="1298582"/>
                </a:cubicBezTo>
                <a:cubicBezTo>
                  <a:pt x="11" y="1298579"/>
                  <a:pt x="10" y="1298577"/>
                  <a:pt x="10" y="1298574"/>
                </a:cubicBezTo>
                <a:cubicBezTo>
                  <a:pt x="21" y="727451"/>
                  <a:pt x="1555109" y="229625"/>
                  <a:pt x="3771773" y="91129"/>
                </a:cubicBezTo>
                <a:cubicBezTo>
                  <a:pt x="4166669" y="66456"/>
                  <a:pt x="4515018" y="47620"/>
                  <a:pt x="4964929" y="0"/>
                </a:cubicBezTo>
              </a:path>
            </a:pathLst>
          </a:custGeom>
          <a:noFill/>
          <a:ln>
            <a:gradFill>
              <a:gsLst>
                <a:gs pos="0">
                  <a:schemeClr val="accent1">
                    <a:lumMod val="20000"/>
                    <a:lumOff val="80000"/>
                    <a:alpha val="5000"/>
                  </a:schemeClr>
                </a:gs>
                <a:gs pos="50000">
                  <a:schemeClr val="accent1">
                    <a:lumMod val="40000"/>
                    <a:lumOff val="60000"/>
                  </a:schemeClr>
                </a:gs>
                <a:gs pos="100000">
                  <a:schemeClr val="accent1">
                    <a:lumMod val="20000"/>
                    <a:lumOff val="8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11" name="Freeform 5"/>
          <p:cNvSpPr/>
          <p:nvPr/>
        </p:nvSpPr>
        <p:spPr>
          <a:xfrm>
            <a:off x="397903" y="4019565"/>
            <a:ext cx="6674405" cy="2500330"/>
          </a:xfrm>
          <a:custGeom>
            <a:avLst/>
            <a:gdLst/>
            <a:ahLst/>
            <a:cxnLst>
              <a:cxn ang="0">
                <a:pos x="2756" y="8"/>
              </a:cxn>
              <a:cxn ang="0">
                <a:pos x="2212" y="48"/>
              </a:cxn>
              <a:cxn ang="0">
                <a:pos x="1574" y="118"/>
              </a:cxn>
              <a:cxn ang="0">
                <a:pos x="1172" y="176"/>
              </a:cxn>
              <a:cxn ang="0">
                <a:pos x="786" y="248"/>
              </a:cxn>
              <a:cxn ang="0">
                <a:pos x="450" y="334"/>
              </a:cxn>
              <a:cxn ang="0">
                <a:pos x="266" y="402"/>
              </a:cxn>
              <a:cxn ang="0">
                <a:pos x="154" y="456"/>
              </a:cxn>
              <a:cxn ang="0">
                <a:pos x="72" y="516"/>
              </a:cxn>
              <a:cxn ang="0">
                <a:pos x="18" y="580"/>
              </a:cxn>
              <a:cxn ang="0">
                <a:pos x="0" y="648"/>
              </a:cxn>
              <a:cxn ang="0">
                <a:pos x="8" y="704"/>
              </a:cxn>
              <a:cxn ang="0">
                <a:pos x="50" y="784"/>
              </a:cxn>
              <a:cxn ang="0">
                <a:pos x="126" y="856"/>
              </a:cxn>
              <a:cxn ang="0">
                <a:pos x="232" y="922"/>
              </a:cxn>
              <a:cxn ang="0">
                <a:pos x="368" y="984"/>
              </a:cxn>
              <a:cxn ang="0">
                <a:pos x="528" y="1038"/>
              </a:cxn>
              <a:cxn ang="0">
                <a:pos x="712" y="1088"/>
              </a:cxn>
              <a:cxn ang="0">
                <a:pos x="1136" y="1168"/>
              </a:cxn>
              <a:cxn ang="0">
                <a:pos x="1620" y="1228"/>
              </a:cxn>
              <a:cxn ang="0">
                <a:pos x="2144" y="1270"/>
              </a:cxn>
              <a:cxn ang="0">
                <a:pos x="2684" y="1290"/>
              </a:cxn>
              <a:cxn ang="0">
                <a:pos x="3222" y="1294"/>
              </a:cxn>
              <a:cxn ang="0">
                <a:pos x="3734" y="1282"/>
              </a:cxn>
              <a:cxn ang="0">
                <a:pos x="4202" y="1252"/>
              </a:cxn>
              <a:cxn ang="0">
                <a:pos x="4180" y="1238"/>
              </a:cxn>
              <a:cxn ang="0">
                <a:pos x="3458" y="1216"/>
              </a:cxn>
              <a:cxn ang="0">
                <a:pos x="2792" y="1180"/>
              </a:cxn>
              <a:cxn ang="0">
                <a:pos x="2258" y="1136"/>
              </a:cxn>
              <a:cxn ang="0">
                <a:pos x="1736" y="1078"/>
              </a:cxn>
              <a:cxn ang="0">
                <a:pos x="1264" y="998"/>
              </a:cxn>
              <a:cxn ang="0">
                <a:pos x="1058" y="950"/>
              </a:cxn>
              <a:cxn ang="0">
                <a:pos x="880" y="896"/>
              </a:cxn>
              <a:cxn ang="0">
                <a:pos x="734" y="836"/>
              </a:cxn>
              <a:cxn ang="0">
                <a:pos x="622" y="770"/>
              </a:cxn>
              <a:cxn ang="0">
                <a:pos x="552" y="696"/>
              </a:cxn>
              <a:cxn ang="0">
                <a:pos x="534" y="658"/>
              </a:cxn>
              <a:cxn ang="0">
                <a:pos x="528" y="616"/>
              </a:cxn>
              <a:cxn ang="0">
                <a:pos x="532" y="578"/>
              </a:cxn>
              <a:cxn ang="0">
                <a:pos x="552" y="526"/>
              </a:cxn>
              <a:cxn ang="0">
                <a:pos x="590" y="476"/>
              </a:cxn>
              <a:cxn ang="0">
                <a:pos x="642" y="432"/>
              </a:cxn>
              <a:cxn ang="0">
                <a:pos x="762" y="366"/>
              </a:cxn>
              <a:cxn ang="0">
                <a:pos x="950" y="298"/>
              </a:cxn>
              <a:cxn ang="0">
                <a:pos x="1178" y="242"/>
              </a:cxn>
              <a:cxn ang="0">
                <a:pos x="1528" y="180"/>
              </a:cxn>
              <a:cxn ang="0">
                <a:pos x="2110" y="102"/>
              </a:cxn>
              <a:cxn ang="0">
                <a:pos x="2880" y="0"/>
              </a:cxn>
            </a:cxnLst>
            <a:rect l="0" t="0" r="r" b="b"/>
            <a:pathLst>
              <a:path w="4344" h="1294">
                <a:moveTo>
                  <a:pt x="2880" y="0"/>
                </a:moveTo>
                <a:lnTo>
                  <a:pt x="2880" y="0"/>
                </a:lnTo>
                <a:lnTo>
                  <a:pt x="2756" y="8"/>
                </a:lnTo>
                <a:lnTo>
                  <a:pt x="2614" y="16"/>
                </a:lnTo>
                <a:lnTo>
                  <a:pt x="2430" y="30"/>
                </a:lnTo>
                <a:lnTo>
                  <a:pt x="2212" y="48"/>
                </a:lnTo>
                <a:lnTo>
                  <a:pt x="1968" y="72"/>
                </a:lnTo>
                <a:lnTo>
                  <a:pt x="1708" y="100"/>
                </a:lnTo>
                <a:lnTo>
                  <a:pt x="1574" y="118"/>
                </a:lnTo>
                <a:lnTo>
                  <a:pt x="1440" y="134"/>
                </a:lnTo>
                <a:lnTo>
                  <a:pt x="1306" y="154"/>
                </a:lnTo>
                <a:lnTo>
                  <a:pt x="1172" y="176"/>
                </a:lnTo>
                <a:lnTo>
                  <a:pt x="1040" y="198"/>
                </a:lnTo>
                <a:lnTo>
                  <a:pt x="912" y="222"/>
                </a:lnTo>
                <a:lnTo>
                  <a:pt x="786" y="248"/>
                </a:lnTo>
                <a:lnTo>
                  <a:pt x="668" y="274"/>
                </a:lnTo>
                <a:lnTo>
                  <a:pt x="556" y="304"/>
                </a:lnTo>
                <a:lnTo>
                  <a:pt x="450" y="334"/>
                </a:lnTo>
                <a:lnTo>
                  <a:pt x="354" y="366"/>
                </a:lnTo>
                <a:lnTo>
                  <a:pt x="308" y="384"/>
                </a:lnTo>
                <a:lnTo>
                  <a:pt x="266" y="402"/>
                </a:lnTo>
                <a:lnTo>
                  <a:pt x="226" y="418"/>
                </a:lnTo>
                <a:lnTo>
                  <a:pt x="188" y="438"/>
                </a:lnTo>
                <a:lnTo>
                  <a:pt x="154" y="456"/>
                </a:lnTo>
                <a:lnTo>
                  <a:pt x="124" y="476"/>
                </a:lnTo>
                <a:lnTo>
                  <a:pt x="96" y="496"/>
                </a:lnTo>
                <a:lnTo>
                  <a:pt x="72" y="516"/>
                </a:lnTo>
                <a:lnTo>
                  <a:pt x="50" y="536"/>
                </a:lnTo>
                <a:lnTo>
                  <a:pt x="32" y="558"/>
                </a:lnTo>
                <a:lnTo>
                  <a:pt x="18" y="580"/>
                </a:lnTo>
                <a:lnTo>
                  <a:pt x="8" y="602"/>
                </a:lnTo>
                <a:lnTo>
                  <a:pt x="2" y="624"/>
                </a:lnTo>
                <a:lnTo>
                  <a:pt x="0" y="648"/>
                </a:lnTo>
                <a:lnTo>
                  <a:pt x="0" y="648"/>
                </a:lnTo>
                <a:lnTo>
                  <a:pt x="2" y="676"/>
                </a:lnTo>
                <a:lnTo>
                  <a:pt x="8" y="704"/>
                </a:lnTo>
                <a:lnTo>
                  <a:pt x="18" y="732"/>
                </a:lnTo>
                <a:lnTo>
                  <a:pt x="32" y="758"/>
                </a:lnTo>
                <a:lnTo>
                  <a:pt x="50" y="784"/>
                </a:lnTo>
                <a:lnTo>
                  <a:pt x="72" y="808"/>
                </a:lnTo>
                <a:lnTo>
                  <a:pt x="98" y="832"/>
                </a:lnTo>
                <a:lnTo>
                  <a:pt x="126" y="856"/>
                </a:lnTo>
                <a:lnTo>
                  <a:pt x="158" y="880"/>
                </a:lnTo>
                <a:lnTo>
                  <a:pt x="194" y="902"/>
                </a:lnTo>
                <a:lnTo>
                  <a:pt x="232" y="922"/>
                </a:lnTo>
                <a:lnTo>
                  <a:pt x="274" y="944"/>
                </a:lnTo>
                <a:lnTo>
                  <a:pt x="320" y="964"/>
                </a:lnTo>
                <a:lnTo>
                  <a:pt x="368" y="984"/>
                </a:lnTo>
                <a:lnTo>
                  <a:pt x="418" y="1002"/>
                </a:lnTo>
                <a:lnTo>
                  <a:pt x="472" y="1020"/>
                </a:lnTo>
                <a:lnTo>
                  <a:pt x="528" y="1038"/>
                </a:lnTo>
                <a:lnTo>
                  <a:pt x="586" y="1056"/>
                </a:lnTo>
                <a:lnTo>
                  <a:pt x="648" y="1072"/>
                </a:lnTo>
                <a:lnTo>
                  <a:pt x="712" y="1088"/>
                </a:lnTo>
                <a:lnTo>
                  <a:pt x="844" y="1116"/>
                </a:lnTo>
                <a:lnTo>
                  <a:pt x="986" y="1144"/>
                </a:lnTo>
                <a:lnTo>
                  <a:pt x="1136" y="1168"/>
                </a:lnTo>
                <a:lnTo>
                  <a:pt x="1292" y="1192"/>
                </a:lnTo>
                <a:lnTo>
                  <a:pt x="1454" y="1212"/>
                </a:lnTo>
                <a:lnTo>
                  <a:pt x="1620" y="1228"/>
                </a:lnTo>
                <a:lnTo>
                  <a:pt x="1792" y="1244"/>
                </a:lnTo>
                <a:lnTo>
                  <a:pt x="1966" y="1258"/>
                </a:lnTo>
                <a:lnTo>
                  <a:pt x="2144" y="1270"/>
                </a:lnTo>
                <a:lnTo>
                  <a:pt x="2322" y="1278"/>
                </a:lnTo>
                <a:lnTo>
                  <a:pt x="2504" y="1286"/>
                </a:lnTo>
                <a:lnTo>
                  <a:pt x="2684" y="1290"/>
                </a:lnTo>
                <a:lnTo>
                  <a:pt x="2864" y="1294"/>
                </a:lnTo>
                <a:lnTo>
                  <a:pt x="3044" y="1294"/>
                </a:lnTo>
                <a:lnTo>
                  <a:pt x="3222" y="1294"/>
                </a:lnTo>
                <a:lnTo>
                  <a:pt x="3396" y="1292"/>
                </a:lnTo>
                <a:lnTo>
                  <a:pt x="3568" y="1288"/>
                </a:lnTo>
                <a:lnTo>
                  <a:pt x="3734" y="1282"/>
                </a:lnTo>
                <a:lnTo>
                  <a:pt x="3896" y="1274"/>
                </a:lnTo>
                <a:lnTo>
                  <a:pt x="4052" y="1264"/>
                </a:lnTo>
                <a:lnTo>
                  <a:pt x="4202" y="1252"/>
                </a:lnTo>
                <a:lnTo>
                  <a:pt x="4344" y="1240"/>
                </a:lnTo>
                <a:lnTo>
                  <a:pt x="4344" y="1240"/>
                </a:lnTo>
                <a:lnTo>
                  <a:pt x="4180" y="1238"/>
                </a:lnTo>
                <a:lnTo>
                  <a:pt x="3992" y="1234"/>
                </a:lnTo>
                <a:lnTo>
                  <a:pt x="3748" y="1226"/>
                </a:lnTo>
                <a:lnTo>
                  <a:pt x="3458" y="1216"/>
                </a:lnTo>
                <a:lnTo>
                  <a:pt x="3136" y="1200"/>
                </a:lnTo>
                <a:lnTo>
                  <a:pt x="2966" y="1192"/>
                </a:lnTo>
                <a:lnTo>
                  <a:pt x="2792" y="1180"/>
                </a:lnTo>
                <a:lnTo>
                  <a:pt x="2614" y="1168"/>
                </a:lnTo>
                <a:lnTo>
                  <a:pt x="2436" y="1152"/>
                </a:lnTo>
                <a:lnTo>
                  <a:pt x="2258" y="1136"/>
                </a:lnTo>
                <a:lnTo>
                  <a:pt x="2080" y="1118"/>
                </a:lnTo>
                <a:lnTo>
                  <a:pt x="1906" y="1100"/>
                </a:lnTo>
                <a:lnTo>
                  <a:pt x="1736" y="1078"/>
                </a:lnTo>
                <a:lnTo>
                  <a:pt x="1570" y="1052"/>
                </a:lnTo>
                <a:lnTo>
                  <a:pt x="1414" y="1026"/>
                </a:lnTo>
                <a:lnTo>
                  <a:pt x="1264" y="998"/>
                </a:lnTo>
                <a:lnTo>
                  <a:pt x="1192" y="982"/>
                </a:lnTo>
                <a:lnTo>
                  <a:pt x="1124" y="966"/>
                </a:lnTo>
                <a:lnTo>
                  <a:pt x="1058" y="950"/>
                </a:lnTo>
                <a:lnTo>
                  <a:pt x="996" y="932"/>
                </a:lnTo>
                <a:lnTo>
                  <a:pt x="936" y="914"/>
                </a:lnTo>
                <a:lnTo>
                  <a:pt x="880" y="896"/>
                </a:lnTo>
                <a:lnTo>
                  <a:pt x="828" y="878"/>
                </a:lnTo>
                <a:lnTo>
                  <a:pt x="778" y="858"/>
                </a:lnTo>
                <a:lnTo>
                  <a:pt x="734" y="836"/>
                </a:lnTo>
                <a:lnTo>
                  <a:pt x="692" y="816"/>
                </a:lnTo>
                <a:lnTo>
                  <a:pt x="654" y="792"/>
                </a:lnTo>
                <a:lnTo>
                  <a:pt x="622" y="770"/>
                </a:lnTo>
                <a:lnTo>
                  <a:pt x="594" y="746"/>
                </a:lnTo>
                <a:lnTo>
                  <a:pt x="570" y="722"/>
                </a:lnTo>
                <a:lnTo>
                  <a:pt x="552" y="696"/>
                </a:lnTo>
                <a:lnTo>
                  <a:pt x="546" y="684"/>
                </a:lnTo>
                <a:lnTo>
                  <a:pt x="538" y="670"/>
                </a:lnTo>
                <a:lnTo>
                  <a:pt x="534" y="658"/>
                </a:lnTo>
                <a:lnTo>
                  <a:pt x="530" y="644"/>
                </a:lnTo>
                <a:lnTo>
                  <a:pt x="528" y="630"/>
                </a:lnTo>
                <a:lnTo>
                  <a:pt x="528" y="616"/>
                </a:lnTo>
                <a:lnTo>
                  <a:pt x="528" y="616"/>
                </a:lnTo>
                <a:lnTo>
                  <a:pt x="530" y="596"/>
                </a:lnTo>
                <a:lnTo>
                  <a:pt x="532" y="578"/>
                </a:lnTo>
                <a:lnTo>
                  <a:pt x="538" y="560"/>
                </a:lnTo>
                <a:lnTo>
                  <a:pt x="544" y="542"/>
                </a:lnTo>
                <a:lnTo>
                  <a:pt x="552" y="526"/>
                </a:lnTo>
                <a:lnTo>
                  <a:pt x="564" y="508"/>
                </a:lnTo>
                <a:lnTo>
                  <a:pt x="576" y="492"/>
                </a:lnTo>
                <a:lnTo>
                  <a:pt x="590" y="476"/>
                </a:lnTo>
                <a:lnTo>
                  <a:pt x="606" y="462"/>
                </a:lnTo>
                <a:lnTo>
                  <a:pt x="624" y="446"/>
                </a:lnTo>
                <a:lnTo>
                  <a:pt x="642" y="432"/>
                </a:lnTo>
                <a:lnTo>
                  <a:pt x="664" y="418"/>
                </a:lnTo>
                <a:lnTo>
                  <a:pt x="710" y="390"/>
                </a:lnTo>
                <a:lnTo>
                  <a:pt x="762" y="366"/>
                </a:lnTo>
                <a:lnTo>
                  <a:pt x="820" y="342"/>
                </a:lnTo>
                <a:lnTo>
                  <a:pt x="882" y="320"/>
                </a:lnTo>
                <a:lnTo>
                  <a:pt x="950" y="298"/>
                </a:lnTo>
                <a:lnTo>
                  <a:pt x="1022" y="278"/>
                </a:lnTo>
                <a:lnTo>
                  <a:pt x="1098" y="260"/>
                </a:lnTo>
                <a:lnTo>
                  <a:pt x="1178" y="242"/>
                </a:lnTo>
                <a:lnTo>
                  <a:pt x="1260" y="224"/>
                </a:lnTo>
                <a:lnTo>
                  <a:pt x="1348" y="208"/>
                </a:lnTo>
                <a:lnTo>
                  <a:pt x="1528" y="180"/>
                </a:lnTo>
                <a:lnTo>
                  <a:pt x="1718" y="152"/>
                </a:lnTo>
                <a:lnTo>
                  <a:pt x="1912" y="126"/>
                </a:lnTo>
                <a:lnTo>
                  <a:pt x="2110" y="102"/>
                </a:lnTo>
                <a:lnTo>
                  <a:pt x="2506" y="54"/>
                </a:lnTo>
                <a:lnTo>
                  <a:pt x="2696" y="28"/>
                </a:lnTo>
                <a:lnTo>
                  <a:pt x="2880" y="0"/>
                </a:lnTo>
                <a:lnTo>
                  <a:pt x="2880" y="0"/>
                </a:lnTo>
              </a:path>
            </a:pathLst>
          </a:custGeom>
          <a:gradFill>
            <a:gsLst>
              <a:gs pos="0">
                <a:schemeClr val="bg2">
                  <a:lumMod val="20000"/>
                  <a:lumOff val="80000"/>
                  <a:alpha val="0"/>
                </a:schemeClr>
              </a:gs>
              <a:gs pos="19000">
                <a:schemeClr val="bg2">
                  <a:alpha val="88000"/>
                </a:schemeClr>
              </a:gs>
              <a:gs pos="50000">
                <a:schemeClr val="bg2">
                  <a:alpha val="56000"/>
                </a:schemeClr>
              </a:gs>
              <a:gs pos="72000">
                <a:schemeClr val="bg2">
                  <a:alpha val="47000"/>
                </a:schemeClr>
              </a:gs>
              <a:gs pos="89000">
                <a:schemeClr val="bg2">
                  <a:lumMod val="60000"/>
                  <a:lumOff val="40000"/>
                  <a:alpha val="11000"/>
                </a:schemeClr>
              </a:gs>
              <a:gs pos="100000">
                <a:schemeClr val="bg2">
                  <a:lumMod val="60000"/>
                  <a:lumOff val="40000"/>
                  <a:alpha val="0"/>
                </a:schemeClr>
              </a:gs>
            </a:gsLst>
            <a:lin ang="5400000" scaled="0"/>
          </a:gradFill>
          <a:ln w="9525">
            <a:noFill/>
            <a:round/>
          </a:ln>
        </p:spPr>
        <p:txBody>
          <a:bodyPr anchor="ctr"/>
          <a:lstStyle/>
          <a:p>
            <a:pPr algn="ctr"/>
            <a:endParaRPr lang="ja-JP" altLang="en-US"/>
          </a:p>
        </p:txBody>
      </p:sp>
      <p:grpSp>
        <p:nvGrpSpPr>
          <p:cNvPr id="13" name="グループ 20"/>
          <p:cNvGrpSpPr/>
          <p:nvPr/>
        </p:nvGrpSpPr>
        <p:grpSpPr>
          <a:xfrm flipH="1">
            <a:off x="0" y="0"/>
            <a:ext cx="9144000" cy="2032001"/>
            <a:chOff x="0" y="0"/>
            <a:chExt cx="9144000" cy="2032001"/>
          </a:xfrm>
        </p:grpSpPr>
        <p:sp>
          <p:nvSpPr>
            <p:cNvPr id="14" name="Freeform 13"/>
            <p:cNvSpPr/>
            <p:nvPr/>
          </p:nvSpPr>
          <p:spPr>
            <a:xfrm>
              <a:off x="714348" y="428605"/>
              <a:ext cx="8429652" cy="1603396"/>
            </a:xfrm>
            <a:custGeom>
              <a:avLst/>
              <a:gdLst/>
              <a:ahLst/>
              <a:cxnLst>
                <a:cxn ang="0">
                  <a:pos x="5760" y="0"/>
                </a:cxn>
                <a:cxn ang="0">
                  <a:pos x="5697" y="36"/>
                </a:cxn>
                <a:cxn ang="0">
                  <a:pos x="5614" y="76"/>
                </a:cxn>
                <a:cxn ang="0">
                  <a:pos x="5493" y="128"/>
                </a:cxn>
                <a:cxn ang="0">
                  <a:pos x="5331" y="190"/>
                </a:cxn>
                <a:cxn ang="0">
                  <a:pos x="5124" y="258"/>
                </a:cxn>
                <a:cxn ang="0">
                  <a:pos x="4870" y="332"/>
                </a:cxn>
                <a:cxn ang="0">
                  <a:pos x="4566" y="406"/>
                </a:cxn>
                <a:cxn ang="0">
                  <a:pos x="4210" y="479"/>
                </a:cxn>
                <a:cxn ang="0">
                  <a:pos x="3799" y="551"/>
                </a:cxn>
                <a:cxn ang="0">
                  <a:pos x="3452" y="600"/>
                </a:cxn>
                <a:cxn ang="0">
                  <a:pos x="3202" y="631"/>
                </a:cxn>
                <a:cxn ang="0">
                  <a:pos x="2937" y="660"/>
                </a:cxn>
                <a:cxn ang="0">
                  <a:pos x="2656" y="686"/>
                </a:cxn>
                <a:cxn ang="0">
                  <a:pos x="2358" y="709"/>
                </a:cxn>
                <a:cxn ang="0">
                  <a:pos x="2043" y="728"/>
                </a:cxn>
                <a:cxn ang="0">
                  <a:pos x="1711" y="744"/>
                </a:cxn>
                <a:cxn ang="0">
                  <a:pos x="1363" y="757"/>
                </a:cxn>
                <a:cxn ang="0">
                  <a:pos x="997" y="765"/>
                </a:cxn>
                <a:cxn ang="0">
                  <a:pos x="611" y="770"/>
                </a:cxn>
                <a:cxn ang="0">
                  <a:pos x="208" y="770"/>
                </a:cxn>
                <a:cxn ang="0">
                  <a:pos x="0" y="767"/>
                </a:cxn>
                <a:cxn ang="0">
                  <a:pos x="376" y="778"/>
                </a:cxn>
                <a:cxn ang="0">
                  <a:pos x="802" y="783"/>
                </a:cxn>
                <a:cxn ang="0">
                  <a:pos x="1151" y="783"/>
                </a:cxn>
                <a:cxn ang="0">
                  <a:pos x="1547" y="778"/>
                </a:cxn>
                <a:cxn ang="0">
                  <a:pos x="1974" y="765"/>
                </a:cxn>
                <a:cxn ang="0">
                  <a:pos x="2430" y="746"/>
                </a:cxn>
                <a:cxn ang="0">
                  <a:pos x="2901" y="715"/>
                </a:cxn>
                <a:cxn ang="0">
                  <a:pos x="3379" y="671"/>
                </a:cxn>
                <a:cxn ang="0">
                  <a:pos x="3739" y="631"/>
                </a:cxn>
                <a:cxn ang="0">
                  <a:pos x="3976" y="600"/>
                </a:cxn>
                <a:cxn ang="0">
                  <a:pos x="4210" y="564"/>
                </a:cxn>
                <a:cxn ang="0">
                  <a:pos x="4441" y="525"/>
                </a:cxn>
                <a:cxn ang="0">
                  <a:pos x="4666" y="481"/>
                </a:cxn>
                <a:cxn ang="0">
                  <a:pos x="4885" y="432"/>
                </a:cxn>
                <a:cxn ang="0">
                  <a:pos x="5095" y="379"/>
                </a:cxn>
                <a:cxn ang="0">
                  <a:pos x="5298" y="322"/>
                </a:cxn>
                <a:cxn ang="0">
                  <a:pos x="5490" y="258"/>
                </a:cxn>
                <a:cxn ang="0">
                  <a:pos x="5672" y="190"/>
                </a:cxn>
                <a:cxn ang="0">
                  <a:pos x="5760" y="0"/>
                </a:cxn>
              </a:cxnLst>
              <a:rect l="0" t="0" r="r" b="b"/>
              <a:pathLst>
                <a:path w="5760" h="785">
                  <a:moveTo>
                    <a:pt x="5760" y="0"/>
                  </a:moveTo>
                  <a:lnTo>
                    <a:pt x="5760" y="0"/>
                  </a:lnTo>
                  <a:lnTo>
                    <a:pt x="5745" y="10"/>
                  </a:lnTo>
                  <a:lnTo>
                    <a:pt x="5697" y="36"/>
                  </a:lnTo>
                  <a:lnTo>
                    <a:pt x="5661" y="54"/>
                  </a:lnTo>
                  <a:lnTo>
                    <a:pt x="5614" y="76"/>
                  </a:lnTo>
                  <a:lnTo>
                    <a:pt x="5558" y="101"/>
                  </a:lnTo>
                  <a:lnTo>
                    <a:pt x="5493" y="128"/>
                  </a:lnTo>
                  <a:lnTo>
                    <a:pt x="5417" y="158"/>
                  </a:lnTo>
                  <a:lnTo>
                    <a:pt x="5331" y="190"/>
                  </a:lnTo>
                  <a:lnTo>
                    <a:pt x="5233" y="223"/>
                  </a:lnTo>
                  <a:lnTo>
                    <a:pt x="5124" y="258"/>
                  </a:lnTo>
                  <a:lnTo>
                    <a:pt x="5002" y="294"/>
                  </a:lnTo>
                  <a:lnTo>
                    <a:pt x="4870" y="332"/>
                  </a:lnTo>
                  <a:lnTo>
                    <a:pt x="4726" y="369"/>
                  </a:lnTo>
                  <a:lnTo>
                    <a:pt x="4566" y="406"/>
                  </a:lnTo>
                  <a:lnTo>
                    <a:pt x="4396" y="444"/>
                  </a:lnTo>
                  <a:lnTo>
                    <a:pt x="4210" y="479"/>
                  </a:lnTo>
                  <a:lnTo>
                    <a:pt x="4012" y="515"/>
                  </a:lnTo>
                  <a:lnTo>
                    <a:pt x="3799" y="551"/>
                  </a:lnTo>
                  <a:lnTo>
                    <a:pt x="3571" y="583"/>
                  </a:lnTo>
                  <a:lnTo>
                    <a:pt x="3452" y="600"/>
                  </a:lnTo>
                  <a:lnTo>
                    <a:pt x="3329" y="616"/>
                  </a:lnTo>
                  <a:lnTo>
                    <a:pt x="3202" y="631"/>
                  </a:lnTo>
                  <a:lnTo>
                    <a:pt x="3072" y="645"/>
                  </a:lnTo>
                  <a:lnTo>
                    <a:pt x="2937" y="660"/>
                  </a:lnTo>
                  <a:lnTo>
                    <a:pt x="2799" y="673"/>
                  </a:lnTo>
                  <a:lnTo>
                    <a:pt x="2656" y="686"/>
                  </a:lnTo>
                  <a:lnTo>
                    <a:pt x="2508" y="697"/>
                  </a:lnTo>
                  <a:lnTo>
                    <a:pt x="2358" y="709"/>
                  </a:lnTo>
                  <a:lnTo>
                    <a:pt x="2202" y="718"/>
                  </a:lnTo>
                  <a:lnTo>
                    <a:pt x="2043" y="728"/>
                  </a:lnTo>
                  <a:lnTo>
                    <a:pt x="1880" y="736"/>
                  </a:lnTo>
                  <a:lnTo>
                    <a:pt x="1711" y="744"/>
                  </a:lnTo>
                  <a:lnTo>
                    <a:pt x="1540" y="751"/>
                  </a:lnTo>
                  <a:lnTo>
                    <a:pt x="1363" y="757"/>
                  </a:lnTo>
                  <a:lnTo>
                    <a:pt x="1182" y="762"/>
                  </a:lnTo>
                  <a:lnTo>
                    <a:pt x="997" y="765"/>
                  </a:lnTo>
                  <a:lnTo>
                    <a:pt x="807" y="769"/>
                  </a:lnTo>
                  <a:lnTo>
                    <a:pt x="611" y="770"/>
                  </a:lnTo>
                  <a:lnTo>
                    <a:pt x="413" y="770"/>
                  </a:lnTo>
                  <a:lnTo>
                    <a:pt x="208" y="770"/>
                  </a:lnTo>
                  <a:lnTo>
                    <a:pt x="0" y="767"/>
                  </a:lnTo>
                  <a:lnTo>
                    <a:pt x="0" y="767"/>
                  </a:lnTo>
                  <a:lnTo>
                    <a:pt x="174" y="774"/>
                  </a:lnTo>
                  <a:lnTo>
                    <a:pt x="376" y="778"/>
                  </a:lnTo>
                  <a:lnTo>
                    <a:pt x="646" y="783"/>
                  </a:lnTo>
                  <a:lnTo>
                    <a:pt x="802" y="783"/>
                  </a:lnTo>
                  <a:lnTo>
                    <a:pt x="971" y="785"/>
                  </a:lnTo>
                  <a:lnTo>
                    <a:pt x="1151" y="783"/>
                  </a:lnTo>
                  <a:lnTo>
                    <a:pt x="1345" y="782"/>
                  </a:lnTo>
                  <a:lnTo>
                    <a:pt x="1547" y="778"/>
                  </a:lnTo>
                  <a:lnTo>
                    <a:pt x="1756" y="774"/>
                  </a:lnTo>
                  <a:lnTo>
                    <a:pt x="1974" y="765"/>
                  </a:lnTo>
                  <a:lnTo>
                    <a:pt x="2200" y="757"/>
                  </a:lnTo>
                  <a:lnTo>
                    <a:pt x="2430" y="746"/>
                  </a:lnTo>
                  <a:lnTo>
                    <a:pt x="2664" y="731"/>
                  </a:lnTo>
                  <a:lnTo>
                    <a:pt x="2901" y="715"/>
                  </a:lnTo>
                  <a:lnTo>
                    <a:pt x="3140" y="696"/>
                  </a:lnTo>
                  <a:lnTo>
                    <a:pt x="3379" y="671"/>
                  </a:lnTo>
                  <a:lnTo>
                    <a:pt x="3620" y="645"/>
                  </a:lnTo>
                  <a:lnTo>
                    <a:pt x="3739" y="631"/>
                  </a:lnTo>
                  <a:lnTo>
                    <a:pt x="3857" y="616"/>
                  </a:lnTo>
                  <a:lnTo>
                    <a:pt x="3976" y="600"/>
                  </a:lnTo>
                  <a:lnTo>
                    <a:pt x="4095" y="582"/>
                  </a:lnTo>
                  <a:lnTo>
                    <a:pt x="4210" y="564"/>
                  </a:lnTo>
                  <a:lnTo>
                    <a:pt x="4326" y="544"/>
                  </a:lnTo>
                  <a:lnTo>
                    <a:pt x="4441" y="525"/>
                  </a:lnTo>
                  <a:lnTo>
                    <a:pt x="4553" y="504"/>
                  </a:lnTo>
                  <a:lnTo>
                    <a:pt x="4666" y="481"/>
                  </a:lnTo>
                  <a:lnTo>
                    <a:pt x="4776" y="457"/>
                  </a:lnTo>
                  <a:lnTo>
                    <a:pt x="4885" y="432"/>
                  </a:lnTo>
                  <a:lnTo>
                    <a:pt x="4991" y="406"/>
                  </a:lnTo>
                  <a:lnTo>
                    <a:pt x="5095" y="379"/>
                  </a:lnTo>
                  <a:lnTo>
                    <a:pt x="5197" y="351"/>
                  </a:lnTo>
                  <a:lnTo>
                    <a:pt x="5298" y="322"/>
                  </a:lnTo>
                  <a:lnTo>
                    <a:pt x="5396" y="291"/>
                  </a:lnTo>
                  <a:lnTo>
                    <a:pt x="5490" y="258"/>
                  </a:lnTo>
                  <a:lnTo>
                    <a:pt x="5583" y="224"/>
                  </a:lnTo>
                  <a:lnTo>
                    <a:pt x="5672" y="190"/>
                  </a:lnTo>
                  <a:lnTo>
                    <a:pt x="5760" y="153"/>
                  </a:lnTo>
                  <a:lnTo>
                    <a:pt x="5760" y="0"/>
                  </a:lnTo>
                </a:path>
              </a:pathLst>
            </a:custGeom>
            <a:gradFill>
              <a:gsLst>
                <a:gs pos="0">
                  <a:schemeClr val="bg2">
                    <a:lumMod val="20000"/>
                    <a:lumOff val="80000"/>
                    <a:alpha val="42000"/>
                  </a:schemeClr>
                </a:gs>
                <a:gs pos="19000">
                  <a:schemeClr val="bg2">
                    <a:alpha val="84000"/>
                  </a:schemeClr>
                </a:gs>
                <a:gs pos="50000">
                  <a:schemeClr val="bg2">
                    <a:lumMod val="60000"/>
                    <a:lumOff val="40000"/>
                    <a:alpha val="14000"/>
                  </a:schemeClr>
                </a:gs>
                <a:gs pos="72000">
                  <a:schemeClr val="bg2">
                    <a:lumMod val="60000"/>
                    <a:lumOff val="40000"/>
                    <a:alpha val="5000"/>
                  </a:schemeClr>
                </a:gs>
                <a:gs pos="89000">
                  <a:schemeClr val="bg2">
                    <a:lumMod val="40000"/>
                    <a:lumOff val="60000"/>
                    <a:alpha val="0"/>
                  </a:schemeClr>
                </a:gs>
                <a:gs pos="100000">
                  <a:schemeClr val="bg2">
                    <a:lumMod val="20000"/>
                    <a:lumOff val="80000"/>
                    <a:alpha val="0"/>
                  </a:schemeClr>
                </a:gs>
              </a:gsLst>
              <a:lin ang="10800000" scaled="0"/>
            </a:gradFill>
            <a:ln w="9525">
              <a:noFill/>
              <a:round/>
            </a:ln>
          </p:spPr>
          <p:txBody>
            <a:bodyPr anchor="ctr"/>
            <a:lstStyle/>
            <a:p>
              <a:pPr algn="ctr"/>
              <a:endParaRPr lang="ja-JP" altLang="en-US"/>
            </a:p>
          </p:txBody>
        </p:sp>
        <p:sp>
          <p:nvSpPr>
            <p:cNvPr id="15" name="Freeform 17"/>
            <p:cNvSpPr/>
            <p:nvPr/>
          </p:nvSpPr>
          <p:spPr>
            <a:xfrm>
              <a:off x="0" y="0"/>
              <a:ext cx="8786842" cy="1928802"/>
            </a:xfrm>
            <a:custGeom>
              <a:avLst/>
              <a:gdLst/>
              <a:ahLst/>
              <a:cxnLst>
                <a:cxn ang="0">
                  <a:pos x="0" y="588"/>
                </a:cxn>
                <a:cxn ang="0">
                  <a:pos x="371" y="599"/>
                </a:cxn>
                <a:cxn ang="0">
                  <a:pos x="959" y="606"/>
                </a:cxn>
                <a:cxn ang="0">
                  <a:pos x="1329" y="603"/>
                </a:cxn>
                <a:cxn ang="0">
                  <a:pos x="1736" y="594"/>
                </a:cxn>
                <a:cxn ang="0">
                  <a:pos x="2177" y="580"/>
                </a:cxn>
                <a:cxn ang="0">
                  <a:pos x="2637" y="555"/>
                </a:cxn>
                <a:cxn ang="0">
                  <a:pos x="3113" y="520"/>
                </a:cxn>
                <a:cxn ang="0">
                  <a:pos x="3593" y="474"/>
                </a:cxn>
                <a:cxn ang="0">
                  <a:pos x="3949" y="429"/>
                </a:cxn>
                <a:cxn ang="0">
                  <a:pos x="4185" y="396"/>
                </a:cxn>
                <a:cxn ang="0">
                  <a:pos x="4418" y="358"/>
                </a:cxn>
                <a:cxn ang="0">
                  <a:pos x="4644" y="315"/>
                </a:cxn>
                <a:cxn ang="0">
                  <a:pos x="4865" y="269"/>
                </a:cxn>
                <a:cxn ang="0">
                  <a:pos x="5080" y="218"/>
                </a:cxn>
                <a:cxn ang="0">
                  <a:pos x="5286" y="162"/>
                </a:cxn>
                <a:cxn ang="0">
                  <a:pos x="5483" y="101"/>
                </a:cxn>
                <a:cxn ang="0">
                  <a:pos x="5671" y="35"/>
                </a:cxn>
                <a:cxn ang="0">
                  <a:pos x="5413" y="0"/>
                </a:cxn>
                <a:cxn ang="0">
                  <a:pos x="5347" y="23"/>
                </a:cxn>
                <a:cxn ang="0">
                  <a:pos x="5197" y="73"/>
                </a:cxn>
                <a:cxn ang="0">
                  <a:pos x="5024" y="122"/>
                </a:cxn>
                <a:cxn ang="0">
                  <a:pos x="4829" y="175"/>
                </a:cxn>
                <a:cxn ang="0">
                  <a:pos x="4608" y="226"/>
                </a:cxn>
                <a:cxn ang="0">
                  <a:pos x="4362" y="279"/>
                </a:cxn>
                <a:cxn ang="0">
                  <a:pos x="4090" y="329"/>
                </a:cxn>
                <a:cxn ang="0">
                  <a:pos x="3791" y="378"/>
                </a:cxn>
                <a:cxn ang="0">
                  <a:pos x="3463" y="423"/>
                </a:cxn>
                <a:cxn ang="0">
                  <a:pos x="3104" y="466"/>
                </a:cxn>
                <a:cxn ang="0">
                  <a:pos x="2717" y="502"/>
                </a:cxn>
                <a:cxn ang="0">
                  <a:pos x="2297" y="535"/>
                </a:cxn>
                <a:cxn ang="0">
                  <a:pos x="1847" y="560"/>
                </a:cxn>
                <a:cxn ang="0">
                  <a:pos x="1363" y="578"/>
                </a:cxn>
                <a:cxn ang="0">
                  <a:pos x="845" y="589"/>
                </a:cxn>
                <a:cxn ang="0">
                  <a:pos x="290" y="591"/>
                </a:cxn>
                <a:cxn ang="0">
                  <a:pos x="0" y="588"/>
                </a:cxn>
              </a:cxnLst>
              <a:rect l="0" t="0" r="r" b="b"/>
              <a:pathLst>
                <a:path w="5760" h="606">
                  <a:moveTo>
                    <a:pt x="0" y="588"/>
                  </a:moveTo>
                  <a:lnTo>
                    <a:pt x="0" y="588"/>
                  </a:lnTo>
                  <a:lnTo>
                    <a:pt x="172" y="594"/>
                  </a:lnTo>
                  <a:lnTo>
                    <a:pt x="371" y="599"/>
                  </a:lnTo>
                  <a:lnTo>
                    <a:pt x="637" y="604"/>
                  </a:lnTo>
                  <a:lnTo>
                    <a:pt x="959" y="606"/>
                  </a:lnTo>
                  <a:lnTo>
                    <a:pt x="1137" y="604"/>
                  </a:lnTo>
                  <a:lnTo>
                    <a:pt x="1329" y="603"/>
                  </a:lnTo>
                  <a:lnTo>
                    <a:pt x="1528" y="599"/>
                  </a:lnTo>
                  <a:lnTo>
                    <a:pt x="1736" y="594"/>
                  </a:lnTo>
                  <a:lnTo>
                    <a:pt x="1954" y="588"/>
                  </a:lnTo>
                  <a:lnTo>
                    <a:pt x="2177" y="580"/>
                  </a:lnTo>
                  <a:lnTo>
                    <a:pt x="2405" y="568"/>
                  </a:lnTo>
                  <a:lnTo>
                    <a:pt x="2637" y="555"/>
                  </a:lnTo>
                  <a:lnTo>
                    <a:pt x="2875" y="540"/>
                  </a:lnTo>
                  <a:lnTo>
                    <a:pt x="3113" y="520"/>
                  </a:lnTo>
                  <a:lnTo>
                    <a:pt x="3352" y="499"/>
                  </a:lnTo>
                  <a:lnTo>
                    <a:pt x="3593" y="474"/>
                  </a:lnTo>
                  <a:lnTo>
                    <a:pt x="3831" y="446"/>
                  </a:lnTo>
                  <a:lnTo>
                    <a:pt x="3949" y="429"/>
                  </a:lnTo>
                  <a:lnTo>
                    <a:pt x="4068" y="413"/>
                  </a:lnTo>
                  <a:lnTo>
                    <a:pt x="4185" y="396"/>
                  </a:lnTo>
                  <a:lnTo>
                    <a:pt x="4303" y="376"/>
                  </a:lnTo>
                  <a:lnTo>
                    <a:pt x="4418" y="358"/>
                  </a:lnTo>
                  <a:lnTo>
                    <a:pt x="4532" y="337"/>
                  </a:lnTo>
                  <a:lnTo>
                    <a:pt x="4644" y="315"/>
                  </a:lnTo>
                  <a:lnTo>
                    <a:pt x="4757" y="292"/>
                  </a:lnTo>
                  <a:lnTo>
                    <a:pt x="4865" y="269"/>
                  </a:lnTo>
                  <a:lnTo>
                    <a:pt x="4974" y="244"/>
                  </a:lnTo>
                  <a:lnTo>
                    <a:pt x="5080" y="218"/>
                  </a:lnTo>
                  <a:lnTo>
                    <a:pt x="5184" y="190"/>
                  </a:lnTo>
                  <a:lnTo>
                    <a:pt x="5286" y="162"/>
                  </a:lnTo>
                  <a:lnTo>
                    <a:pt x="5385" y="132"/>
                  </a:lnTo>
                  <a:lnTo>
                    <a:pt x="5483" y="101"/>
                  </a:lnTo>
                  <a:lnTo>
                    <a:pt x="5578" y="69"/>
                  </a:lnTo>
                  <a:lnTo>
                    <a:pt x="5671" y="35"/>
                  </a:lnTo>
                  <a:lnTo>
                    <a:pt x="5760" y="0"/>
                  </a:lnTo>
                  <a:lnTo>
                    <a:pt x="5413" y="0"/>
                  </a:lnTo>
                  <a:lnTo>
                    <a:pt x="5413" y="0"/>
                  </a:lnTo>
                  <a:lnTo>
                    <a:pt x="5347" y="23"/>
                  </a:lnTo>
                  <a:lnTo>
                    <a:pt x="5275" y="48"/>
                  </a:lnTo>
                  <a:lnTo>
                    <a:pt x="5197" y="73"/>
                  </a:lnTo>
                  <a:lnTo>
                    <a:pt x="5113" y="97"/>
                  </a:lnTo>
                  <a:lnTo>
                    <a:pt x="5024" y="122"/>
                  </a:lnTo>
                  <a:lnTo>
                    <a:pt x="4930" y="149"/>
                  </a:lnTo>
                  <a:lnTo>
                    <a:pt x="4829" y="175"/>
                  </a:lnTo>
                  <a:lnTo>
                    <a:pt x="4722" y="200"/>
                  </a:lnTo>
                  <a:lnTo>
                    <a:pt x="4608" y="226"/>
                  </a:lnTo>
                  <a:lnTo>
                    <a:pt x="4489" y="253"/>
                  </a:lnTo>
                  <a:lnTo>
                    <a:pt x="4362" y="279"/>
                  </a:lnTo>
                  <a:lnTo>
                    <a:pt x="4230" y="304"/>
                  </a:lnTo>
                  <a:lnTo>
                    <a:pt x="4090" y="329"/>
                  </a:lnTo>
                  <a:lnTo>
                    <a:pt x="3943" y="353"/>
                  </a:lnTo>
                  <a:lnTo>
                    <a:pt x="3791" y="378"/>
                  </a:lnTo>
                  <a:lnTo>
                    <a:pt x="3629" y="401"/>
                  </a:lnTo>
                  <a:lnTo>
                    <a:pt x="3463" y="423"/>
                  </a:lnTo>
                  <a:lnTo>
                    <a:pt x="3288" y="444"/>
                  </a:lnTo>
                  <a:lnTo>
                    <a:pt x="3104" y="466"/>
                  </a:lnTo>
                  <a:lnTo>
                    <a:pt x="2915" y="484"/>
                  </a:lnTo>
                  <a:lnTo>
                    <a:pt x="2717" y="502"/>
                  </a:lnTo>
                  <a:lnTo>
                    <a:pt x="2512" y="518"/>
                  </a:lnTo>
                  <a:lnTo>
                    <a:pt x="2297" y="535"/>
                  </a:lnTo>
                  <a:lnTo>
                    <a:pt x="2076" y="548"/>
                  </a:lnTo>
                  <a:lnTo>
                    <a:pt x="1847" y="560"/>
                  </a:lnTo>
                  <a:lnTo>
                    <a:pt x="1609" y="570"/>
                  </a:lnTo>
                  <a:lnTo>
                    <a:pt x="1363" y="578"/>
                  </a:lnTo>
                  <a:lnTo>
                    <a:pt x="1107" y="585"/>
                  </a:lnTo>
                  <a:lnTo>
                    <a:pt x="845" y="589"/>
                  </a:lnTo>
                  <a:lnTo>
                    <a:pt x="573" y="591"/>
                  </a:lnTo>
                  <a:lnTo>
                    <a:pt x="290" y="591"/>
                  </a:lnTo>
                  <a:lnTo>
                    <a:pt x="0" y="588"/>
                  </a:lnTo>
                  <a:lnTo>
                    <a:pt x="0" y="588"/>
                  </a:lnTo>
                </a:path>
              </a:pathLst>
            </a:custGeom>
            <a:gradFill>
              <a:gsLst>
                <a:gs pos="0">
                  <a:schemeClr val="bg1">
                    <a:lumMod val="95000"/>
                    <a:alpha val="0"/>
                  </a:schemeClr>
                </a:gs>
                <a:gs pos="19000">
                  <a:schemeClr val="bg1">
                    <a:lumMod val="85000"/>
                    <a:alpha val="13000"/>
                  </a:schemeClr>
                </a:gs>
                <a:gs pos="50000">
                  <a:schemeClr val="bg1">
                    <a:lumMod val="85000"/>
                    <a:alpha val="0"/>
                  </a:schemeClr>
                </a:gs>
                <a:gs pos="72000">
                  <a:schemeClr val="bg1">
                    <a:lumMod val="85000"/>
                    <a:alpha val="0"/>
                  </a:schemeClr>
                </a:gs>
                <a:gs pos="89000">
                  <a:schemeClr val="bg1">
                    <a:lumMod val="75000"/>
                    <a:alpha val="0"/>
                  </a:schemeClr>
                </a:gs>
                <a:gs pos="100000">
                  <a:schemeClr val="bg2">
                    <a:lumMod val="60000"/>
                    <a:lumOff val="40000"/>
                    <a:alpha val="0"/>
                  </a:schemeClr>
                </a:gs>
              </a:gsLst>
              <a:lin ang="10800000" scaled="0"/>
            </a:gradFill>
            <a:ln w="9525">
              <a:noFill/>
              <a:round/>
            </a:ln>
            <a:effectLst>
              <a:innerShdw blurRad="63500" dist="50800" dir="5400000">
                <a:schemeClr val="bg1">
                  <a:lumMod val="95000"/>
                  <a:alpha val="50000"/>
                </a:schemeClr>
              </a:innerShdw>
            </a:effectLst>
          </p:spPr>
          <p:txBody>
            <a:bodyPr anchor="ctr"/>
            <a:lstStyle/>
            <a:p>
              <a:pPr algn="ctr"/>
              <a:endParaRPr lang="ja-JP" altLang="en-US"/>
            </a:p>
          </p:txBody>
        </p:sp>
      </p:grpSp>
      <p:sp>
        <p:nvSpPr>
          <p:cNvPr id="2" name="タイトル 1"/>
          <p:cNvSpPr>
            <a:spLocks noGrp="1"/>
          </p:cNvSpPr>
          <p:nvPr>
            <p:ph type="title"/>
          </p:nvPr>
        </p:nvSpPr>
        <p:spPr>
          <a:xfrm>
            <a:off x="1085880" y="2786047"/>
            <a:ext cx="7772400" cy="928705"/>
          </a:xfrm>
        </p:spPr>
        <p:txBody>
          <a:bodyPr anchor="ctr"/>
          <a:lstStyle>
            <a:lvl1pPr algn="l">
              <a:defRPr sz="5000" b="0" cap="all"/>
            </a:lvl1pPr>
          </a:lstStyle>
          <a:p>
            <a:pPr lvl="0"/>
            <a:r>
              <a:rPr lang="ja-JP" altLang="en-US"/>
              <a:t>マスター タイトルの書式設定</a:t>
            </a:r>
          </a:p>
        </p:txBody>
      </p:sp>
      <p:sp>
        <p:nvSpPr>
          <p:cNvPr id="3" name="テキストプレースホルダー 2"/>
          <p:cNvSpPr>
            <a:spLocks noGrp="1"/>
          </p:cNvSpPr>
          <p:nvPr>
            <p:ph type="body" idx="1"/>
          </p:nvPr>
        </p:nvSpPr>
        <p:spPr>
          <a:xfrm>
            <a:off x="1085880" y="2214554"/>
            <a:ext cx="7772400" cy="571493"/>
          </a:xfrm>
        </p:spPr>
        <p:txBody>
          <a:bodyPr anchor="ctr">
            <a:noAutofit/>
          </a:bodyPr>
          <a:lstStyle>
            <a:lvl1pPr marL="0" indent="0">
              <a:buNone/>
              <a:defRPr sz="2400">
                <a:solidFill>
                  <a:schemeClr val="bg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p>
            <a:pPr algn="l"/>
            <a:fld id="{74D4F9BB-4132-4287-8CC8-8D855CD297EE}" type="datetime1">
              <a:rPr lang="ja-JP" altLang="en-US" sz="1200"/>
              <a:pPr algn="l"/>
              <a:t>2016/11/22</a:t>
            </a:fld>
            <a:endParaRPr lang="en-US" altLang="en-US" sz="1200"/>
          </a:p>
        </p:txBody>
      </p:sp>
      <p:sp>
        <p:nvSpPr>
          <p:cNvPr id="5" name="フッタープレースホルダー 4"/>
          <p:cNvSpPr>
            <a:spLocks noGrp="1"/>
          </p:cNvSpPr>
          <p:nvPr>
            <p:ph type="ftr" sz="quarter" idx="11"/>
          </p:nvPr>
        </p:nvSpPr>
        <p:spPr/>
        <p:txBody>
          <a:bodyPr/>
          <a:lstStyle/>
          <a:p>
            <a:pPr algn="ctr"/>
            <a:endParaRPr lang="en-US" altLang="en-US" sz="1200"/>
          </a:p>
        </p:txBody>
      </p:sp>
      <p:sp>
        <p:nvSpPr>
          <p:cNvPr id="6" name="スライドの番号プレースホルダー 5"/>
          <p:cNvSpPr>
            <a:spLocks noGrp="1"/>
          </p:cNvSpPr>
          <p:nvPr>
            <p:ph type="sldNum" sz="quarter" idx="12"/>
          </p:nvPr>
        </p:nvSpPr>
        <p:spPr/>
        <p:txBody>
          <a:bodyPr/>
          <a:lstStyle/>
          <a:p>
            <a:pPr algn="r"/>
            <a:fld id="{DF28FB93-0A08-4E7D-8E63-9EFA29F1E093}" type="slidenum">
              <a:rPr lang="en-US" altLang="en-US" sz="1200"/>
              <a:pPr algn="r"/>
              <a:t>‹#›</a:t>
            </a:fld>
            <a:endParaRPr lang="en-US" altLang="en-US" sz="1200"/>
          </a:p>
        </p:txBody>
      </p:sp>
      <p:pic>
        <p:nvPicPr>
          <p:cNvPr id="16" name="画像 15" descr="라인.png"/>
          <p:cNvPicPr>
            <a:picLocks noChangeAspect="1"/>
          </p:cNvPicPr>
          <p:nvPr/>
        </p:nvPicPr>
        <p:blipFill rotWithShape="1">
          <a:blip r:embed="rId2">
            <a:alphaModFix/>
            <a:lum contrast="20000"/>
          </a:blip>
          <a:stretch>
            <a:fillRect/>
          </a:stretch>
        </p:blipFill>
        <p:spPr>
          <a:xfrm flipH="1" flipV="1">
            <a:off x="3995057" y="-4"/>
            <a:ext cx="5148943" cy="26343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2つの内容" type="twoObj" preserve="1">
  <p:cSld name="タイトル/2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a:t>マスター タイトルの書式設定</a:t>
            </a:r>
          </a:p>
        </p:txBody>
      </p:sp>
      <p:sp>
        <p:nvSpPr>
          <p:cNvPr id="3" name="内容プレースホルダー 2"/>
          <p:cNvSpPr>
            <a:spLocks noGrp="1"/>
          </p:cNvSpPr>
          <p:nvPr>
            <p:ph sz="half" idx="1"/>
          </p:nvPr>
        </p:nvSpPr>
        <p:spPr>
          <a:xfrm>
            <a:off x="457200" y="1384300"/>
            <a:ext cx="40386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内容プレースホルダー 3"/>
          <p:cNvSpPr>
            <a:spLocks noGrp="1"/>
          </p:cNvSpPr>
          <p:nvPr>
            <p:ph sz="half" idx="2"/>
          </p:nvPr>
        </p:nvSpPr>
        <p:spPr>
          <a:xfrm>
            <a:off x="4648200" y="1384300"/>
            <a:ext cx="40386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p>
            <a:pPr algn="l" latinLnBrk="0"/>
            <a:fld id="{F9A288E1-115A-4383-9733-92AB1765EBDC}" type="datetime1">
              <a:rPr lang="ja-JP" altLang="en-US" sz="1200"/>
              <a:pPr algn="l" latinLnBrk="0"/>
              <a:t>2016/11/22</a:t>
            </a:fld>
            <a:endParaRPr lang="ja-JP" altLang="en-US" sz="1200"/>
          </a:p>
        </p:txBody>
      </p:sp>
      <p:sp>
        <p:nvSpPr>
          <p:cNvPr id="6" name="フッタープレースホルダー 5"/>
          <p:cNvSpPr>
            <a:spLocks noGrp="1"/>
          </p:cNvSpPr>
          <p:nvPr>
            <p:ph type="ftr" sz="quarter" idx="11"/>
          </p:nvPr>
        </p:nvSpPr>
        <p:spPr/>
        <p:txBody>
          <a:bodyPr/>
          <a:lstStyle/>
          <a:p>
            <a:pPr algn="ctr" latinLnBrk="0"/>
            <a:endParaRPr lang="ja-JP" altLang="en-US" sz="1200"/>
          </a:p>
        </p:txBody>
      </p:sp>
      <p:sp>
        <p:nvSpPr>
          <p:cNvPr id="7" name="スライドの番号プレースホルダー 6"/>
          <p:cNvSpPr>
            <a:spLocks noGrp="1"/>
          </p:cNvSpPr>
          <p:nvPr>
            <p:ph type="sldNum" sz="quarter" idx="12"/>
          </p:nvPr>
        </p:nvSpPr>
        <p:spPr/>
        <p:txBody>
          <a:bodyPr/>
          <a:lstStyle/>
          <a:p>
            <a:pPr algn="r" latinLnBrk="0"/>
            <a:fld id="{AD22CD3B-FDDF-4998-970C-76E6E0BEC65F}" type="slidenum">
              <a:rPr lang="ja-JP" altLang="en-US" sz="1200"/>
              <a:pPr algn="r" latinLnBrk="0"/>
              <a:t>‹#›</a:t>
            </a:fld>
            <a:endParaRPr lang="ja-JP" altLang="en-US"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pPr lvl="0"/>
            <a:r>
              <a:rPr lang="ja-JP" altLang="en-US"/>
              <a:t>マスター タイトルの書式設定</a:t>
            </a:r>
          </a:p>
        </p:txBody>
      </p:sp>
      <p:sp>
        <p:nvSpPr>
          <p:cNvPr id="3" name="日付プレースホルダー 2"/>
          <p:cNvSpPr>
            <a:spLocks noGrp="1"/>
          </p:cNvSpPr>
          <p:nvPr>
            <p:ph type="dt" sz="half" idx="10"/>
          </p:nvPr>
        </p:nvSpPr>
        <p:spPr/>
        <p:txBody>
          <a:bodyPr/>
          <a:lstStyle/>
          <a:p>
            <a:pPr algn="l" latinLnBrk="0"/>
            <a:fld id="{F6081693-AE98-47AF-BCDA-93D1F4898FF4}" type="datetime1">
              <a:rPr lang="ja-JP" altLang="en-US" sz="1200"/>
              <a:pPr algn="l" latinLnBrk="0"/>
              <a:t>2016/11/22</a:t>
            </a:fld>
            <a:endParaRPr lang="ja-JP" altLang="en-US" sz="1200"/>
          </a:p>
        </p:txBody>
      </p:sp>
      <p:sp>
        <p:nvSpPr>
          <p:cNvPr id="4" name="フッタープレースホルダー 3"/>
          <p:cNvSpPr>
            <a:spLocks noGrp="1"/>
          </p:cNvSpPr>
          <p:nvPr>
            <p:ph type="ftr" sz="quarter" idx="11"/>
          </p:nvPr>
        </p:nvSpPr>
        <p:spPr/>
        <p:txBody>
          <a:bodyPr/>
          <a:lstStyle/>
          <a:p>
            <a:pPr algn="ctr" latinLnBrk="0"/>
            <a:endParaRPr lang="ja-JP" altLang="en-US" sz="1200"/>
          </a:p>
        </p:txBody>
      </p:sp>
      <p:sp>
        <p:nvSpPr>
          <p:cNvPr id="5" name="スライドの番号プレースホルダー 4"/>
          <p:cNvSpPr>
            <a:spLocks noGrp="1"/>
          </p:cNvSpPr>
          <p:nvPr>
            <p:ph type="sldNum" sz="quarter" idx="12"/>
          </p:nvPr>
        </p:nvSpPr>
        <p:spPr/>
        <p:txBody>
          <a:bodyPr/>
          <a:lstStyle/>
          <a:p>
            <a:pPr algn="r" latinLnBrk="0"/>
            <a:fld id="{AD22CD3B-FDDF-4998-970C-76E6E0BEC65F}" type="slidenum">
              <a:rPr lang="ja-JP" altLang="en-US" sz="1200"/>
              <a:pPr algn="r" latinLnBrk="0"/>
              <a:t>‹#›</a:t>
            </a:fld>
            <a:endParaRPr lang="ja-JP" alt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表" type="tbl" preserve="1">
  <p:cSld name="タイトル/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pPr lvl="0"/>
            <a:r>
              <a:rPr lang="ja-JP" altLang="en-US"/>
              <a:t>マスター タイトルの書式設定</a:t>
            </a:r>
          </a:p>
        </p:txBody>
      </p:sp>
      <p:sp>
        <p:nvSpPr>
          <p:cNvPr id="3" name="表 プレースホルダー 2"/>
          <p:cNvSpPr>
            <a:spLocks noGrp="1" noTextEdit="1"/>
          </p:cNvSpPr>
          <p:nvPr>
            <p:ph type="tbl" sz="quarter" idx="13"/>
          </p:nvPr>
        </p:nvSpPr>
        <p:spPr>
          <a:xfrm>
            <a:off x="456028" y="1214422"/>
            <a:ext cx="8229600" cy="4953841"/>
          </a:xfrm>
        </p:spPr>
        <p:txBody>
          <a:bodyPr/>
          <a:lstStyle>
            <a:lvl1pPr>
              <a:buNone/>
              <a:defRPr/>
            </a:lvl1pPr>
          </a:lstStyle>
          <a:p>
            <a:pPr lvl="0"/>
            <a:r>
              <a:rPr lang="ja-JP" altLang="en-US"/>
              <a:t>表を追加</a:t>
            </a:r>
          </a:p>
        </p:txBody>
      </p:sp>
      <p:sp>
        <p:nvSpPr>
          <p:cNvPr id="7" name="日付プレースホルダー 3"/>
          <p:cNvSpPr>
            <a:spLocks noGrp="1"/>
          </p:cNvSpPr>
          <p:nvPr>
            <p:ph type="dt" sz="half" idx="2"/>
          </p:nvPr>
        </p:nvSpPr>
        <p:spPr>
          <a:xfrm>
            <a:off x="323850" y="6356350"/>
            <a:ext cx="2133600" cy="365125"/>
          </a:xfrm>
          <a:prstGeom prst="rect">
            <a:avLst/>
          </a:prstGeom>
        </p:spPr>
        <p:txBody>
          <a:bodyPr vert="horz" lIns="91440" tIns="45720" rIns="91440" bIns="45720" anchor="ctr"/>
          <a:lstStyle>
            <a:lvl1pPr algn="l">
              <a:defRPr sz="1200">
                <a:solidFill>
                  <a:schemeClr val="tx1">
                    <a:lumMod val="65000"/>
                    <a:lumOff val="35000"/>
                  </a:schemeClr>
                </a:solidFill>
              </a:defRPr>
            </a:lvl1pPr>
          </a:lstStyle>
          <a:p>
            <a:pPr latinLnBrk="0"/>
            <a:fld id="{AAA4EAC8-C441-4BE7-B3AD-00E7DB0BEFCE}" type="datetime1">
              <a:rPr lang="ja-JP" altLang="en-US"/>
              <a:pPr latinLnBrk="0"/>
              <a:t>2016/11/22</a:t>
            </a:fld>
            <a:endParaRPr lang="ja-JP" altLang="en-US"/>
          </a:p>
        </p:txBody>
      </p:sp>
      <p:sp>
        <p:nvSpPr>
          <p:cNvPr id="8" name="フッター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lumMod val="65000"/>
                    <a:lumOff val="35000"/>
                  </a:schemeClr>
                </a:solidFill>
              </a:defRPr>
            </a:lvl1pPr>
          </a:lstStyle>
          <a:p>
            <a:pPr latinLnBrk="0"/>
            <a:endParaRPr lang="ja-JP" altLang="en-US"/>
          </a:p>
        </p:txBody>
      </p:sp>
      <p:sp>
        <p:nvSpPr>
          <p:cNvPr id="9" name="スライドの番号プレースホルダー 5"/>
          <p:cNvSpPr>
            <a:spLocks noGrp="1"/>
          </p:cNvSpPr>
          <p:nvPr>
            <p:ph type="sldNum" sz="quarter" idx="4"/>
          </p:nvPr>
        </p:nvSpPr>
        <p:spPr>
          <a:xfrm>
            <a:off x="6667500" y="6356350"/>
            <a:ext cx="2133600" cy="365125"/>
          </a:xfrm>
          <a:prstGeom prst="rect">
            <a:avLst/>
          </a:prstGeom>
        </p:spPr>
        <p:txBody>
          <a:bodyPr vert="horz" lIns="91440" tIns="45720" rIns="91440" bIns="45720" anchor="ctr"/>
          <a:lstStyle>
            <a:lvl1pPr algn="r">
              <a:defRPr sz="1200">
                <a:solidFill>
                  <a:schemeClr val="tx1">
                    <a:lumMod val="65000"/>
                    <a:lumOff val="35000"/>
                  </a:schemeClr>
                </a:solidFill>
              </a:defRPr>
            </a:lvl1pPr>
          </a:lstStyle>
          <a:p>
            <a:pPr latinLnBrk="0"/>
            <a:fld id="{AD22CD3B-FDDF-4998-970C-76E6E0BEC65F}" type="slidenum">
              <a:rPr lang="ja-JP" altLang="en-US"/>
              <a:pPr latinLnBrk="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4つの内容" type="fourObj" preserve="1">
  <p:cSld name="タイトル/4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a:t>マスター タイトルの書式設定</a:t>
            </a:r>
          </a:p>
        </p:txBody>
      </p:sp>
      <p:sp>
        <p:nvSpPr>
          <p:cNvPr id="3" name="内容プレースホルダー 2"/>
          <p:cNvSpPr>
            <a:spLocks noGrp="1"/>
          </p:cNvSpPr>
          <p:nvPr>
            <p:ph sz="quarter" idx="1"/>
          </p:nvPr>
        </p:nvSpPr>
        <p:spPr>
          <a:xfrm>
            <a:off x="457200" y="1277872"/>
            <a:ext cx="4038600" cy="23388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内容プレースホルダー 3"/>
          <p:cNvSpPr>
            <a:spLocks noGrp="1"/>
          </p:cNvSpPr>
          <p:nvPr>
            <p:ph sz="quarter" idx="2"/>
          </p:nvPr>
        </p:nvSpPr>
        <p:spPr>
          <a:xfrm>
            <a:off x="4648200" y="1277872"/>
            <a:ext cx="4038600" cy="23388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内容プレースホルダー 4"/>
          <p:cNvSpPr>
            <a:spLocks noGrp="1"/>
          </p:cNvSpPr>
          <p:nvPr>
            <p:ph sz="quarter" idx="3"/>
          </p:nvPr>
        </p:nvSpPr>
        <p:spPr>
          <a:xfrm>
            <a:off x="456028" y="3786190"/>
            <a:ext cx="4038600" cy="23388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内容プレースホルダー 5"/>
          <p:cNvSpPr>
            <a:spLocks noGrp="1"/>
          </p:cNvSpPr>
          <p:nvPr>
            <p:ph sz="quarter" idx="4"/>
          </p:nvPr>
        </p:nvSpPr>
        <p:spPr>
          <a:xfrm>
            <a:off x="4647028" y="3786190"/>
            <a:ext cx="4038600" cy="23388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日付プレースホルダー 3"/>
          <p:cNvSpPr>
            <a:spLocks noGrp="1"/>
          </p:cNvSpPr>
          <p:nvPr>
            <p:ph type="dt" sz="half" idx="10"/>
          </p:nvPr>
        </p:nvSpPr>
        <p:spPr>
          <a:xfrm>
            <a:off x="323850" y="6356350"/>
            <a:ext cx="2133600" cy="365125"/>
          </a:xfrm>
          <a:prstGeom prst="rect">
            <a:avLst/>
          </a:prstGeom>
        </p:spPr>
        <p:txBody>
          <a:bodyPr vert="horz" lIns="91440" tIns="45720" rIns="91440" bIns="45720" anchor="ctr"/>
          <a:lstStyle>
            <a:lvl1pPr algn="l">
              <a:defRPr sz="1200">
                <a:solidFill>
                  <a:schemeClr val="tx1">
                    <a:lumMod val="65000"/>
                    <a:lumOff val="35000"/>
                  </a:schemeClr>
                </a:solidFill>
              </a:defRPr>
            </a:lvl1pPr>
          </a:lstStyle>
          <a:p>
            <a:pPr latinLnBrk="0"/>
            <a:fld id="{DFD74842-A1D3-4A5D-B60D-F66EAD15763D}" type="datetime1">
              <a:rPr lang="ja-JP" altLang="en-US"/>
              <a:pPr latinLnBrk="0"/>
              <a:t>2016/11/22</a:t>
            </a:fld>
            <a:endParaRPr lang="ja-JP" altLang="en-US"/>
          </a:p>
        </p:txBody>
      </p:sp>
      <p:sp>
        <p:nvSpPr>
          <p:cNvPr id="11" name="フッタープレースホルダー 4"/>
          <p:cNvSpPr>
            <a:spLocks noGrp="1"/>
          </p:cNvSpPr>
          <p:nvPr>
            <p:ph type="ftr" sz="quarter" idx="11"/>
          </p:nvPr>
        </p:nvSpPr>
        <p:spPr>
          <a:xfrm>
            <a:off x="3124200" y="6356350"/>
            <a:ext cx="2895600" cy="365125"/>
          </a:xfrm>
          <a:prstGeom prst="rect">
            <a:avLst/>
          </a:prstGeom>
        </p:spPr>
        <p:txBody>
          <a:bodyPr vert="horz" lIns="91440" tIns="45720" rIns="91440" bIns="45720" anchor="ctr"/>
          <a:lstStyle>
            <a:lvl1pPr algn="ctr">
              <a:defRPr sz="1200">
                <a:solidFill>
                  <a:schemeClr val="tx1">
                    <a:lumMod val="65000"/>
                    <a:lumOff val="35000"/>
                  </a:schemeClr>
                </a:solidFill>
              </a:defRPr>
            </a:lvl1pPr>
          </a:lstStyle>
          <a:p>
            <a:pPr latinLnBrk="0"/>
            <a:endParaRPr lang="ja-JP" altLang="en-US"/>
          </a:p>
        </p:txBody>
      </p:sp>
      <p:sp>
        <p:nvSpPr>
          <p:cNvPr id="12" name="スライドの番号プレースホルダー 5"/>
          <p:cNvSpPr>
            <a:spLocks noGrp="1"/>
          </p:cNvSpPr>
          <p:nvPr>
            <p:ph type="sldNum" sz="quarter" idx="12"/>
          </p:nvPr>
        </p:nvSpPr>
        <p:spPr>
          <a:xfrm>
            <a:off x="6667500" y="6356350"/>
            <a:ext cx="2133600" cy="365125"/>
          </a:xfrm>
          <a:prstGeom prst="rect">
            <a:avLst/>
          </a:prstGeom>
        </p:spPr>
        <p:txBody>
          <a:bodyPr vert="horz" lIns="91440" tIns="45720" rIns="91440" bIns="45720" anchor="ctr"/>
          <a:lstStyle>
            <a:lvl1pPr algn="r">
              <a:defRPr sz="1200">
                <a:solidFill>
                  <a:schemeClr val="tx1">
                    <a:lumMod val="65000"/>
                    <a:lumOff val="35000"/>
                  </a:schemeClr>
                </a:solidFill>
              </a:defRPr>
            </a:lvl1pPr>
          </a:lstStyle>
          <a:p>
            <a:pPr latinLnBrk="0"/>
            <a:fld id="{AD22CD3B-FDDF-4998-970C-76E6E0BEC65F}" type="slidenum">
              <a:rPr lang="ja-JP" altLang="en-US"/>
              <a:pPr latinLnBrk="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画像/説明" type="picTx" preserve="1">
  <p:cSld name="画像/説明">
    <p:spTree>
      <p:nvGrpSpPr>
        <p:cNvPr id="1" name=""/>
        <p:cNvGrpSpPr/>
        <p:nvPr/>
      </p:nvGrpSpPr>
      <p:grpSpPr>
        <a:xfrm>
          <a:off x="0" y="0"/>
          <a:ext cx="0" cy="0"/>
          <a:chOff x="0" y="0"/>
          <a:chExt cx="0" cy="0"/>
        </a:xfrm>
      </p:grpSpPr>
      <p:pic>
        <p:nvPicPr>
          <p:cNvPr id="12" name="画像 11" descr="라인.png"/>
          <p:cNvPicPr>
            <a:picLocks noChangeAspect="1"/>
          </p:cNvPicPr>
          <p:nvPr/>
        </p:nvPicPr>
        <p:blipFill rotWithShape="1">
          <a:blip r:embed="rId2">
            <a:alphaModFix/>
            <a:lum contrast="10000"/>
          </a:blip>
          <a:stretch>
            <a:fillRect/>
          </a:stretch>
        </p:blipFill>
        <p:spPr>
          <a:xfrm>
            <a:off x="0" y="4214818"/>
            <a:ext cx="5268686" cy="2643182"/>
          </a:xfrm>
          <a:prstGeom prst="rect">
            <a:avLst/>
          </a:prstGeom>
        </p:spPr>
      </p:pic>
      <p:sp>
        <p:nvSpPr>
          <p:cNvPr id="2" name="タイトル 1"/>
          <p:cNvSpPr>
            <a:spLocks noGrp="1"/>
          </p:cNvSpPr>
          <p:nvPr>
            <p:ph type="title"/>
          </p:nvPr>
        </p:nvSpPr>
        <p:spPr>
          <a:xfrm>
            <a:off x="1316959" y="4772044"/>
            <a:ext cx="6510082" cy="566738"/>
          </a:xfrm>
        </p:spPr>
        <p:txBody>
          <a:bodyPr anchor="b"/>
          <a:lstStyle>
            <a:lvl1pPr algn="l">
              <a:defRPr sz="2400" b="0"/>
            </a:lvl1pPr>
          </a:lstStyle>
          <a:p>
            <a:pPr lvl="0"/>
            <a:r>
              <a:rPr lang="ja-JP" altLang="en-US"/>
              <a:t>マスター タイトルの書式設定</a:t>
            </a:r>
          </a:p>
        </p:txBody>
      </p:sp>
      <p:sp>
        <p:nvSpPr>
          <p:cNvPr id="3" name="画像 プレースホルダー 2"/>
          <p:cNvSpPr>
            <a:spLocks noGrp="1" noTextEdit="1"/>
          </p:cNvSpPr>
          <p:nvPr>
            <p:ph type="pic" idx="1"/>
          </p:nvPr>
        </p:nvSpPr>
        <p:spPr>
          <a:xfrm>
            <a:off x="1316959" y="584219"/>
            <a:ext cx="6510082"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a:t>図を追加</a:t>
            </a:r>
          </a:p>
        </p:txBody>
      </p:sp>
      <p:sp>
        <p:nvSpPr>
          <p:cNvPr id="4" name="テキストプレースホルダー 3"/>
          <p:cNvSpPr>
            <a:spLocks noGrp="1"/>
          </p:cNvSpPr>
          <p:nvPr>
            <p:ph type="body" sz="half" idx="2"/>
          </p:nvPr>
        </p:nvSpPr>
        <p:spPr>
          <a:xfrm>
            <a:off x="1316959" y="5338782"/>
            <a:ext cx="6510082"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日付プレースホルダー 3"/>
          <p:cNvSpPr>
            <a:spLocks noGrp="1"/>
          </p:cNvSpPr>
          <p:nvPr>
            <p:ph type="dt" sz="half" idx="10"/>
          </p:nvPr>
        </p:nvSpPr>
        <p:spPr>
          <a:xfrm>
            <a:off x="323850" y="6356350"/>
            <a:ext cx="2133600" cy="365125"/>
          </a:xfrm>
          <a:prstGeom prst="rect">
            <a:avLst/>
          </a:prstGeom>
        </p:spPr>
        <p:txBody>
          <a:bodyPr vert="horz" lIns="91440" tIns="45720" rIns="91440" bIns="45720" anchor="ctr"/>
          <a:lstStyle>
            <a:lvl1pPr algn="l">
              <a:defRPr sz="1200">
                <a:solidFill>
                  <a:schemeClr val="tx1">
                    <a:lumMod val="65000"/>
                    <a:lumOff val="35000"/>
                  </a:schemeClr>
                </a:solidFill>
              </a:defRPr>
            </a:lvl1pPr>
          </a:lstStyle>
          <a:p>
            <a:pPr latinLnBrk="0"/>
            <a:fld id="{C3746A07-4E39-4CFF-B8D7-EE6D080B9A38}" type="datetime1">
              <a:rPr lang="ja-JP" altLang="en-US"/>
              <a:pPr latinLnBrk="0"/>
              <a:t>2016/11/22</a:t>
            </a:fld>
            <a:endParaRPr lang="ja-JP" altLang="en-US"/>
          </a:p>
        </p:txBody>
      </p:sp>
      <p:sp>
        <p:nvSpPr>
          <p:cNvPr id="10" name="フッター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lumMod val="65000"/>
                    <a:lumOff val="35000"/>
                  </a:schemeClr>
                </a:solidFill>
              </a:defRPr>
            </a:lvl1pPr>
          </a:lstStyle>
          <a:p>
            <a:pPr latinLnBrk="0"/>
            <a:endParaRPr lang="ja-JP" altLang="en-US"/>
          </a:p>
        </p:txBody>
      </p:sp>
      <p:sp>
        <p:nvSpPr>
          <p:cNvPr id="11" name="スライドの番号プレースホルダー 5"/>
          <p:cNvSpPr>
            <a:spLocks noGrp="1"/>
          </p:cNvSpPr>
          <p:nvPr>
            <p:ph type="sldNum" sz="quarter" idx="4"/>
          </p:nvPr>
        </p:nvSpPr>
        <p:spPr>
          <a:xfrm>
            <a:off x="6667500" y="6356350"/>
            <a:ext cx="2133600" cy="365125"/>
          </a:xfrm>
          <a:prstGeom prst="rect">
            <a:avLst/>
          </a:prstGeom>
        </p:spPr>
        <p:txBody>
          <a:bodyPr vert="horz" lIns="91440" tIns="45720" rIns="91440" bIns="45720" anchor="ctr"/>
          <a:lstStyle>
            <a:lvl1pPr algn="r">
              <a:defRPr sz="1200">
                <a:solidFill>
                  <a:schemeClr val="tx1">
                    <a:lumMod val="65000"/>
                    <a:lumOff val="35000"/>
                  </a:schemeClr>
                </a:solidFill>
              </a:defRPr>
            </a:lvl1pPr>
          </a:lstStyle>
          <a:p>
            <a:pPr latinLnBrk="0"/>
            <a:fld id="{AD22CD3B-FDDF-4998-970C-76E6E0BEC65F}" type="slidenum">
              <a:rPr lang="ja-JP" altLang="en-US"/>
              <a:pPr latinLnBrk="0"/>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羽">
    <p:bg>
      <p:bgRef idx="1001">
        <a:schemeClr val="bg1"/>
      </p:bgRef>
    </p:bg>
    <p:spTree>
      <p:nvGrpSpPr>
        <p:cNvPr id="1" name=""/>
        <p:cNvGrpSpPr/>
        <p:nvPr/>
      </p:nvGrpSpPr>
      <p:grpSpPr>
        <a:xfrm>
          <a:off x="0" y="0"/>
          <a:ext cx="0" cy="0"/>
          <a:chOff x="0" y="0"/>
          <a:chExt cx="0" cy="0"/>
        </a:xfrm>
      </p:grpSpPr>
      <p:grpSp>
        <p:nvGrpSpPr>
          <p:cNvPr id="7" name="グループ 13"/>
          <p:cNvGrpSpPr/>
          <p:nvPr/>
        </p:nvGrpSpPr>
        <p:grpSpPr>
          <a:xfrm>
            <a:off x="4643516" y="1"/>
            <a:ext cx="4500484" cy="1000108"/>
            <a:chOff x="4643516" y="1"/>
            <a:chExt cx="4500484" cy="1000108"/>
          </a:xfrm>
        </p:grpSpPr>
        <p:sp>
          <p:nvSpPr>
            <p:cNvPr id="11" name="Freeform 13"/>
            <p:cNvSpPr/>
            <p:nvPr/>
          </p:nvSpPr>
          <p:spPr>
            <a:xfrm>
              <a:off x="4995103" y="210951"/>
              <a:ext cx="4148897" cy="789158"/>
            </a:xfrm>
            <a:custGeom>
              <a:avLst/>
              <a:gdLst/>
              <a:ahLst/>
              <a:cxnLst>
                <a:cxn ang="0">
                  <a:pos x="5760" y="0"/>
                </a:cxn>
                <a:cxn ang="0">
                  <a:pos x="5697" y="36"/>
                </a:cxn>
                <a:cxn ang="0">
                  <a:pos x="5614" y="76"/>
                </a:cxn>
                <a:cxn ang="0">
                  <a:pos x="5493" y="128"/>
                </a:cxn>
                <a:cxn ang="0">
                  <a:pos x="5331" y="190"/>
                </a:cxn>
                <a:cxn ang="0">
                  <a:pos x="5124" y="258"/>
                </a:cxn>
                <a:cxn ang="0">
                  <a:pos x="4870" y="332"/>
                </a:cxn>
                <a:cxn ang="0">
                  <a:pos x="4566" y="406"/>
                </a:cxn>
                <a:cxn ang="0">
                  <a:pos x="4210" y="479"/>
                </a:cxn>
                <a:cxn ang="0">
                  <a:pos x="3799" y="551"/>
                </a:cxn>
                <a:cxn ang="0">
                  <a:pos x="3452" y="600"/>
                </a:cxn>
                <a:cxn ang="0">
                  <a:pos x="3202" y="631"/>
                </a:cxn>
                <a:cxn ang="0">
                  <a:pos x="2937" y="660"/>
                </a:cxn>
                <a:cxn ang="0">
                  <a:pos x="2656" y="686"/>
                </a:cxn>
                <a:cxn ang="0">
                  <a:pos x="2358" y="709"/>
                </a:cxn>
                <a:cxn ang="0">
                  <a:pos x="2043" y="728"/>
                </a:cxn>
                <a:cxn ang="0">
                  <a:pos x="1711" y="744"/>
                </a:cxn>
                <a:cxn ang="0">
                  <a:pos x="1363" y="757"/>
                </a:cxn>
                <a:cxn ang="0">
                  <a:pos x="997" y="765"/>
                </a:cxn>
                <a:cxn ang="0">
                  <a:pos x="611" y="770"/>
                </a:cxn>
                <a:cxn ang="0">
                  <a:pos x="208" y="770"/>
                </a:cxn>
                <a:cxn ang="0">
                  <a:pos x="0" y="767"/>
                </a:cxn>
                <a:cxn ang="0">
                  <a:pos x="376" y="778"/>
                </a:cxn>
                <a:cxn ang="0">
                  <a:pos x="802" y="783"/>
                </a:cxn>
                <a:cxn ang="0">
                  <a:pos x="1151" y="783"/>
                </a:cxn>
                <a:cxn ang="0">
                  <a:pos x="1547" y="778"/>
                </a:cxn>
                <a:cxn ang="0">
                  <a:pos x="1974" y="765"/>
                </a:cxn>
                <a:cxn ang="0">
                  <a:pos x="2430" y="746"/>
                </a:cxn>
                <a:cxn ang="0">
                  <a:pos x="2901" y="715"/>
                </a:cxn>
                <a:cxn ang="0">
                  <a:pos x="3379" y="671"/>
                </a:cxn>
                <a:cxn ang="0">
                  <a:pos x="3739" y="631"/>
                </a:cxn>
                <a:cxn ang="0">
                  <a:pos x="3976" y="600"/>
                </a:cxn>
                <a:cxn ang="0">
                  <a:pos x="4210" y="564"/>
                </a:cxn>
                <a:cxn ang="0">
                  <a:pos x="4441" y="525"/>
                </a:cxn>
                <a:cxn ang="0">
                  <a:pos x="4666" y="481"/>
                </a:cxn>
                <a:cxn ang="0">
                  <a:pos x="4885" y="432"/>
                </a:cxn>
                <a:cxn ang="0">
                  <a:pos x="5095" y="379"/>
                </a:cxn>
                <a:cxn ang="0">
                  <a:pos x="5298" y="322"/>
                </a:cxn>
                <a:cxn ang="0">
                  <a:pos x="5490" y="258"/>
                </a:cxn>
                <a:cxn ang="0">
                  <a:pos x="5672" y="190"/>
                </a:cxn>
                <a:cxn ang="0">
                  <a:pos x="5760" y="0"/>
                </a:cxn>
              </a:cxnLst>
              <a:rect l="0" t="0" r="r" b="b"/>
              <a:pathLst>
                <a:path w="5760" h="785">
                  <a:moveTo>
                    <a:pt x="5760" y="0"/>
                  </a:moveTo>
                  <a:lnTo>
                    <a:pt x="5760" y="0"/>
                  </a:lnTo>
                  <a:lnTo>
                    <a:pt x="5745" y="10"/>
                  </a:lnTo>
                  <a:lnTo>
                    <a:pt x="5697" y="36"/>
                  </a:lnTo>
                  <a:lnTo>
                    <a:pt x="5661" y="54"/>
                  </a:lnTo>
                  <a:lnTo>
                    <a:pt x="5614" y="76"/>
                  </a:lnTo>
                  <a:lnTo>
                    <a:pt x="5558" y="101"/>
                  </a:lnTo>
                  <a:lnTo>
                    <a:pt x="5493" y="128"/>
                  </a:lnTo>
                  <a:lnTo>
                    <a:pt x="5417" y="158"/>
                  </a:lnTo>
                  <a:lnTo>
                    <a:pt x="5331" y="190"/>
                  </a:lnTo>
                  <a:lnTo>
                    <a:pt x="5233" y="223"/>
                  </a:lnTo>
                  <a:lnTo>
                    <a:pt x="5124" y="258"/>
                  </a:lnTo>
                  <a:lnTo>
                    <a:pt x="5002" y="294"/>
                  </a:lnTo>
                  <a:lnTo>
                    <a:pt x="4870" y="332"/>
                  </a:lnTo>
                  <a:lnTo>
                    <a:pt x="4726" y="369"/>
                  </a:lnTo>
                  <a:lnTo>
                    <a:pt x="4566" y="406"/>
                  </a:lnTo>
                  <a:lnTo>
                    <a:pt x="4396" y="444"/>
                  </a:lnTo>
                  <a:lnTo>
                    <a:pt x="4210" y="479"/>
                  </a:lnTo>
                  <a:lnTo>
                    <a:pt x="4012" y="515"/>
                  </a:lnTo>
                  <a:lnTo>
                    <a:pt x="3799" y="551"/>
                  </a:lnTo>
                  <a:lnTo>
                    <a:pt x="3571" y="583"/>
                  </a:lnTo>
                  <a:lnTo>
                    <a:pt x="3452" y="600"/>
                  </a:lnTo>
                  <a:lnTo>
                    <a:pt x="3329" y="616"/>
                  </a:lnTo>
                  <a:lnTo>
                    <a:pt x="3202" y="631"/>
                  </a:lnTo>
                  <a:lnTo>
                    <a:pt x="3072" y="645"/>
                  </a:lnTo>
                  <a:lnTo>
                    <a:pt x="2937" y="660"/>
                  </a:lnTo>
                  <a:lnTo>
                    <a:pt x="2799" y="673"/>
                  </a:lnTo>
                  <a:lnTo>
                    <a:pt x="2656" y="686"/>
                  </a:lnTo>
                  <a:lnTo>
                    <a:pt x="2508" y="697"/>
                  </a:lnTo>
                  <a:lnTo>
                    <a:pt x="2358" y="709"/>
                  </a:lnTo>
                  <a:lnTo>
                    <a:pt x="2202" y="718"/>
                  </a:lnTo>
                  <a:lnTo>
                    <a:pt x="2043" y="728"/>
                  </a:lnTo>
                  <a:lnTo>
                    <a:pt x="1880" y="736"/>
                  </a:lnTo>
                  <a:lnTo>
                    <a:pt x="1711" y="744"/>
                  </a:lnTo>
                  <a:lnTo>
                    <a:pt x="1540" y="751"/>
                  </a:lnTo>
                  <a:lnTo>
                    <a:pt x="1363" y="757"/>
                  </a:lnTo>
                  <a:lnTo>
                    <a:pt x="1182" y="762"/>
                  </a:lnTo>
                  <a:lnTo>
                    <a:pt x="997" y="765"/>
                  </a:lnTo>
                  <a:lnTo>
                    <a:pt x="807" y="769"/>
                  </a:lnTo>
                  <a:lnTo>
                    <a:pt x="611" y="770"/>
                  </a:lnTo>
                  <a:lnTo>
                    <a:pt x="413" y="770"/>
                  </a:lnTo>
                  <a:lnTo>
                    <a:pt x="208" y="770"/>
                  </a:lnTo>
                  <a:lnTo>
                    <a:pt x="0" y="767"/>
                  </a:lnTo>
                  <a:lnTo>
                    <a:pt x="0" y="767"/>
                  </a:lnTo>
                  <a:lnTo>
                    <a:pt x="174" y="774"/>
                  </a:lnTo>
                  <a:lnTo>
                    <a:pt x="376" y="778"/>
                  </a:lnTo>
                  <a:lnTo>
                    <a:pt x="646" y="783"/>
                  </a:lnTo>
                  <a:lnTo>
                    <a:pt x="802" y="783"/>
                  </a:lnTo>
                  <a:lnTo>
                    <a:pt x="971" y="785"/>
                  </a:lnTo>
                  <a:lnTo>
                    <a:pt x="1151" y="783"/>
                  </a:lnTo>
                  <a:lnTo>
                    <a:pt x="1345" y="782"/>
                  </a:lnTo>
                  <a:lnTo>
                    <a:pt x="1547" y="778"/>
                  </a:lnTo>
                  <a:lnTo>
                    <a:pt x="1756" y="774"/>
                  </a:lnTo>
                  <a:lnTo>
                    <a:pt x="1974" y="765"/>
                  </a:lnTo>
                  <a:lnTo>
                    <a:pt x="2200" y="757"/>
                  </a:lnTo>
                  <a:lnTo>
                    <a:pt x="2430" y="746"/>
                  </a:lnTo>
                  <a:lnTo>
                    <a:pt x="2664" y="731"/>
                  </a:lnTo>
                  <a:lnTo>
                    <a:pt x="2901" y="715"/>
                  </a:lnTo>
                  <a:lnTo>
                    <a:pt x="3140" y="696"/>
                  </a:lnTo>
                  <a:lnTo>
                    <a:pt x="3379" y="671"/>
                  </a:lnTo>
                  <a:lnTo>
                    <a:pt x="3620" y="645"/>
                  </a:lnTo>
                  <a:lnTo>
                    <a:pt x="3739" y="631"/>
                  </a:lnTo>
                  <a:lnTo>
                    <a:pt x="3857" y="616"/>
                  </a:lnTo>
                  <a:lnTo>
                    <a:pt x="3976" y="600"/>
                  </a:lnTo>
                  <a:lnTo>
                    <a:pt x="4095" y="582"/>
                  </a:lnTo>
                  <a:lnTo>
                    <a:pt x="4210" y="564"/>
                  </a:lnTo>
                  <a:lnTo>
                    <a:pt x="4326" y="544"/>
                  </a:lnTo>
                  <a:lnTo>
                    <a:pt x="4441" y="525"/>
                  </a:lnTo>
                  <a:lnTo>
                    <a:pt x="4553" y="504"/>
                  </a:lnTo>
                  <a:lnTo>
                    <a:pt x="4666" y="481"/>
                  </a:lnTo>
                  <a:lnTo>
                    <a:pt x="4776" y="457"/>
                  </a:lnTo>
                  <a:lnTo>
                    <a:pt x="4885" y="432"/>
                  </a:lnTo>
                  <a:lnTo>
                    <a:pt x="4991" y="406"/>
                  </a:lnTo>
                  <a:lnTo>
                    <a:pt x="5095" y="379"/>
                  </a:lnTo>
                  <a:lnTo>
                    <a:pt x="5197" y="351"/>
                  </a:lnTo>
                  <a:lnTo>
                    <a:pt x="5298" y="322"/>
                  </a:lnTo>
                  <a:lnTo>
                    <a:pt x="5396" y="291"/>
                  </a:lnTo>
                  <a:lnTo>
                    <a:pt x="5490" y="258"/>
                  </a:lnTo>
                  <a:lnTo>
                    <a:pt x="5583" y="224"/>
                  </a:lnTo>
                  <a:lnTo>
                    <a:pt x="5672" y="190"/>
                  </a:lnTo>
                  <a:lnTo>
                    <a:pt x="5760" y="153"/>
                  </a:lnTo>
                  <a:lnTo>
                    <a:pt x="5760" y="0"/>
                  </a:lnTo>
                </a:path>
              </a:pathLst>
            </a:custGeom>
            <a:gradFill>
              <a:gsLst>
                <a:gs pos="0">
                  <a:schemeClr val="bg2">
                    <a:lumMod val="20000"/>
                    <a:lumOff val="80000"/>
                    <a:alpha val="42000"/>
                  </a:schemeClr>
                </a:gs>
                <a:gs pos="19000">
                  <a:schemeClr val="bg2">
                    <a:alpha val="70000"/>
                  </a:schemeClr>
                </a:gs>
                <a:gs pos="50000">
                  <a:schemeClr val="bg2">
                    <a:lumMod val="60000"/>
                    <a:lumOff val="40000"/>
                    <a:alpha val="29000"/>
                  </a:schemeClr>
                </a:gs>
                <a:gs pos="72000">
                  <a:schemeClr val="bg2">
                    <a:lumMod val="60000"/>
                    <a:lumOff val="40000"/>
                    <a:alpha val="0"/>
                  </a:schemeClr>
                </a:gs>
                <a:gs pos="89000">
                  <a:schemeClr val="bg2">
                    <a:lumMod val="40000"/>
                    <a:lumOff val="60000"/>
                    <a:alpha val="0"/>
                  </a:schemeClr>
                </a:gs>
                <a:gs pos="100000">
                  <a:schemeClr val="bg2">
                    <a:lumMod val="20000"/>
                    <a:lumOff val="80000"/>
                    <a:alpha val="0"/>
                  </a:schemeClr>
                </a:gs>
              </a:gsLst>
              <a:lin ang="10800000" scaled="0"/>
            </a:gradFill>
            <a:ln w="9525">
              <a:noFill/>
              <a:round/>
            </a:ln>
          </p:spPr>
          <p:txBody>
            <a:bodyPr anchor="ctr"/>
            <a:lstStyle/>
            <a:p>
              <a:pPr algn="ctr"/>
              <a:endParaRPr lang="ja-JP" altLang="en-US"/>
            </a:p>
          </p:txBody>
        </p:sp>
        <p:sp>
          <p:nvSpPr>
            <p:cNvPr id="12" name="Freeform 17"/>
            <p:cNvSpPr/>
            <p:nvPr/>
          </p:nvSpPr>
          <p:spPr>
            <a:xfrm>
              <a:off x="4643516" y="1"/>
              <a:ext cx="4324698" cy="949316"/>
            </a:xfrm>
            <a:custGeom>
              <a:avLst/>
              <a:gdLst/>
              <a:ahLst/>
              <a:cxnLst>
                <a:cxn ang="0">
                  <a:pos x="0" y="588"/>
                </a:cxn>
                <a:cxn ang="0">
                  <a:pos x="371" y="599"/>
                </a:cxn>
                <a:cxn ang="0">
                  <a:pos x="959" y="606"/>
                </a:cxn>
                <a:cxn ang="0">
                  <a:pos x="1329" y="603"/>
                </a:cxn>
                <a:cxn ang="0">
                  <a:pos x="1736" y="594"/>
                </a:cxn>
                <a:cxn ang="0">
                  <a:pos x="2177" y="580"/>
                </a:cxn>
                <a:cxn ang="0">
                  <a:pos x="2637" y="555"/>
                </a:cxn>
                <a:cxn ang="0">
                  <a:pos x="3113" y="520"/>
                </a:cxn>
                <a:cxn ang="0">
                  <a:pos x="3593" y="474"/>
                </a:cxn>
                <a:cxn ang="0">
                  <a:pos x="3949" y="429"/>
                </a:cxn>
                <a:cxn ang="0">
                  <a:pos x="4185" y="396"/>
                </a:cxn>
                <a:cxn ang="0">
                  <a:pos x="4418" y="358"/>
                </a:cxn>
                <a:cxn ang="0">
                  <a:pos x="4644" y="315"/>
                </a:cxn>
                <a:cxn ang="0">
                  <a:pos x="4865" y="269"/>
                </a:cxn>
                <a:cxn ang="0">
                  <a:pos x="5080" y="218"/>
                </a:cxn>
                <a:cxn ang="0">
                  <a:pos x="5286" y="162"/>
                </a:cxn>
                <a:cxn ang="0">
                  <a:pos x="5483" y="101"/>
                </a:cxn>
                <a:cxn ang="0">
                  <a:pos x="5671" y="35"/>
                </a:cxn>
                <a:cxn ang="0">
                  <a:pos x="5413" y="0"/>
                </a:cxn>
                <a:cxn ang="0">
                  <a:pos x="5347" y="23"/>
                </a:cxn>
                <a:cxn ang="0">
                  <a:pos x="5197" y="73"/>
                </a:cxn>
                <a:cxn ang="0">
                  <a:pos x="5024" y="122"/>
                </a:cxn>
                <a:cxn ang="0">
                  <a:pos x="4829" y="175"/>
                </a:cxn>
                <a:cxn ang="0">
                  <a:pos x="4608" y="226"/>
                </a:cxn>
                <a:cxn ang="0">
                  <a:pos x="4362" y="279"/>
                </a:cxn>
                <a:cxn ang="0">
                  <a:pos x="4090" y="329"/>
                </a:cxn>
                <a:cxn ang="0">
                  <a:pos x="3791" y="378"/>
                </a:cxn>
                <a:cxn ang="0">
                  <a:pos x="3463" y="423"/>
                </a:cxn>
                <a:cxn ang="0">
                  <a:pos x="3104" y="466"/>
                </a:cxn>
                <a:cxn ang="0">
                  <a:pos x="2717" y="502"/>
                </a:cxn>
                <a:cxn ang="0">
                  <a:pos x="2297" y="535"/>
                </a:cxn>
                <a:cxn ang="0">
                  <a:pos x="1847" y="560"/>
                </a:cxn>
                <a:cxn ang="0">
                  <a:pos x="1363" y="578"/>
                </a:cxn>
                <a:cxn ang="0">
                  <a:pos x="845" y="589"/>
                </a:cxn>
                <a:cxn ang="0">
                  <a:pos x="290" y="591"/>
                </a:cxn>
                <a:cxn ang="0">
                  <a:pos x="0" y="588"/>
                </a:cxn>
              </a:cxnLst>
              <a:rect l="0" t="0" r="r" b="b"/>
              <a:pathLst>
                <a:path w="5760" h="606">
                  <a:moveTo>
                    <a:pt x="0" y="588"/>
                  </a:moveTo>
                  <a:lnTo>
                    <a:pt x="0" y="588"/>
                  </a:lnTo>
                  <a:lnTo>
                    <a:pt x="172" y="594"/>
                  </a:lnTo>
                  <a:lnTo>
                    <a:pt x="371" y="599"/>
                  </a:lnTo>
                  <a:lnTo>
                    <a:pt x="637" y="604"/>
                  </a:lnTo>
                  <a:lnTo>
                    <a:pt x="959" y="606"/>
                  </a:lnTo>
                  <a:lnTo>
                    <a:pt x="1137" y="604"/>
                  </a:lnTo>
                  <a:lnTo>
                    <a:pt x="1329" y="603"/>
                  </a:lnTo>
                  <a:lnTo>
                    <a:pt x="1528" y="599"/>
                  </a:lnTo>
                  <a:lnTo>
                    <a:pt x="1736" y="594"/>
                  </a:lnTo>
                  <a:lnTo>
                    <a:pt x="1954" y="588"/>
                  </a:lnTo>
                  <a:lnTo>
                    <a:pt x="2177" y="580"/>
                  </a:lnTo>
                  <a:lnTo>
                    <a:pt x="2405" y="568"/>
                  </a:lnTo>
                  <a:lnTo>
                    <a:pt x="2637" y="555"/>
                  </a:lnTo>
                  <a:lnTo>
                    <a:pt x="2875" y="540"/>
                  </a:lnTo>
                  <a:lnTo>
                    <a:pt x="3113" y="520"/>
                  </a:lnTo>
                  <a:lnTo>
                    <a:pt x="3352" y="499"/>
                  </a:lnTo>
                  <a:lnTo>
                    <a:pt x="3593" y="474"/>
                  </a:lnTo>
                  <a:lnTo>
                    <a:pt x="3831" y="446"/>
                  </a:lnTo>
                  <a:lnTo>
                    <a:pt x="3949" y="429"/>
                  </a:lnTo>
                  <a:lnTo>
                    <a:pt x="4068" y="413"/>
                  </a:lnTo>
                  <a:lnTo>
                    <a:pt x="4185" y="396"/>
                  </a:lnTo>
                  <a:lnTo>
                    <a:pt x="4303" y="376"/>
                  </a:lnTo>
                  <a:lnTo>
                    <a:pt x="4418" y="358"/>
                  </a:lnTo>
                  <a:lnTo>
                    <a:pt x="4532" y="337"/>
                  </a:lnTo>
                  <a:lnTo>
                    <a:pt x="4644" y="315"/>
                  </a:lnTo>
                  <a:lnTo>
                    <a:pt x="4757" y="292"/>
                  </a:lnTo>
                  <a:lnTo>
                    <a:pt x="4865" y="269"/>
                  </a:lnTo>
                  <a:lnTo>
                    <a:pt x="4974" y="244"/>
                  </a:lnTo>
                  <a:lnTo>
                    <a:pt x="5080" y="218"/>
                  </a:lnTo>
                  <a:lnTo>
                    <a:pt x="5184" y="190"/>
                  </a:lnTo>
                  <a:lnTo>
                    <a:pt x="5286" y="162"/>
                  </a:lnTo>
                  <a:lnTo>
                    <a:pt x="5385" y="132"/>
                  </a:lnTo>
                  <a:lnTo>
                    <a:pt x="5483" y="101"/>
                  </a:lnTo>
                  <a:lnTo>
                    <a:pt x="5578" y="69"/>
                  </a:lnTo>
                  <a:lnTo>
                    <a:pt x="5671" y="35"/>
                  </a:lnTo>
                  <a:lnTo>
                    <a:pt x="5760" y="0"/>
                  </a:lnTo>
                  <a:lnTo>
                    <a:pt x="5413" y="0"/>
                  </a:lnTo>
                  <a:lnTo>
                    <a:pt x="5413" y="0"/>
                  </a:lnTo>
                  <a:lnTo>
                    <a:pt x="5347" y="23"/>
                  </a:lnTo>
                  <a:lnTo>
                    <a:pt x="5275" y="48"/>
                  </a:lnTo>
                  <a:lnTo>
                    <a:pt x="5197" y="73"/>
                  </a:lnTo>
                  <a:lnTo>
                    <a:pt x="5113" y="97"/>
                  </a:lnTo>
                  <a:lnTo>
                    <a:pt x="5024" y="122"/>
                  </a:lnTo>
                  <a:lnTo>
                    <a:pt x="4930" y="149"/>
                  </a:lnTo>
                  <a:lnTo>
                    <a:pt x="4829" y="175"/>
                  </a:lnTo>
                  <a:lnTo>
                    <a:pt x="4722" y="200"/>
                  </a:lnTo>
                  <a:lnTo>
                    <a:pt x="4608" y="226"/>
                  </a:lnTo>
                  <a:lnTo>
                    <a:pt x="4489" y="253"/>
                  </a:lnTo>
                  <a:lnTo>
                    <a:pt x="4362" y="279"/>
                  </a:lnTo>
                  <a:lnTo>
                    <a:pt x="4230" y="304"/>
                  </a:lnTo>
                  <a:lnTo>
                    <a:pt x="4090" y="329"/>
                  </a:lnTo>
                  <a:lnTo>
                    <a:pt x="3943" y="353"/>
                  </a:lnTo>
                  <a:lnTo>
                    <a:pt x="3791" y="378"/>
                  </a:lnTo>
                  <a:lnTo>
                    <a:pt x="3629" y="401"/>
                  </a:lnTo>
                  <a:lnTo>
                    <a:pt x="3463" y="423"/>
                  </a:lnTo>
                  <a:lnTo>
                    <a:pt x="3288" y="444"/>
                  </a:lnTo>
                  <a:lnTo>
                    <a:pt x="3104" y="466"/>
                  </a:lnTo>
                  <a:lnTo>
                    <a:pt x="2915" y="484"/>
                  </a:lnTo>
                  <a:lnTo>
                    <a:pt x="2717" y="502"/>
                  </a:lnTo>
                  <a:lnTo>
                    <a:pt x="2512" y="518"/>
                  </a:lnTo>
                  <a:lnTo>
                    <a:pt x="2297" y="535"/>
                  </a:lnTo>
                  <a:lnTo>
                    <a:pt x="2076" y="548"/>
                  </a:lnTo>
                  <a:lnTo>
                    <a:pt x="1847" y="560"/>
                  </a:lnTo>
                  <a:lnTo>
                    <a:pt x="1609" y="570"/>
                  </a:lnTo>
                  <a:lnTo>
                    <a:pt x="1363" y="578"/>
                  </a:lnTo>
                  <a:lnTo>
                    <a:pt x="1107" y="585"/>
                  </a:lnTo>
                  <a:lnTo>
                    <a:pt x="845" y="589"/>
                  </a:lnTo>
                  <a:lnTo>
                    <a:pt x="573" y="591"/>
                  </a:lnTo>
                  <a:lnTo>
                    <a:pt x="290" y="591"/>
                  </a:lnTo>
                  <a:lnTo>
                    <a:pt x="0" y="588"/>
                  </a:lnTo>
                  <a:lnTo>
                    <a:pt x="0" y="588"/>
                  </a:lnTo>
                </a:path>
              </a:pathLst>
            </a:custGeom>
            <a:gradFill>
              <a:gsLst>
                <a:gs pos="0">
                  <a:schemeClr val="bg1">
                    <a:lumMod val="95000"/>
                    <a:alpha val="0"/>
                  </a:schemeClr>
                </a:gs>
                <a:gs pos="19000">
                  <a:schemeClr val="bg1">
                    <a:lumMod val="85000"/>
                  </a:schemeClr>
                </a:gs>
                <a:gs pos="50000">
                  <a:schemeClr val="bg1">
                    <a:lumMod val="85000"/>
                    <a:alpha val="46000"/>
                  </a:schemeClr>
                </a:gs>
                <a:gs pos="72000">
                  <a:schemeClr val="bg1">
                    <a:lumMod val="85000"/>
                    <a:alpha val="45000"/>
                  </a:schemeClr>
                </a:gs>
                <a:gs pos="89000">
                  <a:schemeClr val="bg1">
                    <a:lumMod val="75000"/>
                    <a:alpha val="12000"/>
                  </a:schemeClr>
                </a:gs>
                <a:gs pos="100000">
                  <a:schemeClr val="bg2">
                    <a:lumMod val="60000"/>
                    <a:lumOff val="40000"/>
                    <a:alpha val="0"/>
                  </a:schemeClr>
                </a:gs>
              </a:gsLst>
              <a:lin ang="10800000" scaled="0"/>
            </a:gradFill>
            <a:ln w="9525">
              <a:noFill/>
              <a:round/>
            </a:ln>
            <a:effectLst>
              <a:innerShdw blurRad="63500" dist="50800" dir="5400000">
                <a:schemeClr val="bg1">
                  <a:lumMod val="95000"/>
                  <a:alpha val="50000"/>
                </a:schemeClr>
              </a:innerShdw>
            </a:effectLst>
          </p:spPr>
          <p:txBody>
            <a:bodyPr anchor="ctr"/>
            <a:lstStyle/>
            <a:p>
              <a:pPr algn="ctr"/>
              <a:endParaRPr lang="ja-JP" altLang="en-US"/>
            </a:p>
          </p:txBody>
        </p:sp>
      </p:grpSp>
      <p:pic>
        <p:nvPicPr>
          <p:cNvPr id="13" name="画像 12" descr="라인.png"/>
          <p:cNvPicPr>
            <a:picLocks noChangeAspect="1"/>
          </p:cNvPicPr>
          <p:nvPr/>
        </p:nvPicPr>
        <p:blipFill rotWithShape="1">
          <a:blip r:embed="rId14">
            <a:alphaModFix/>
            <a:lum contrast="10000"/>
          </a:blip>
          <a:stretch>
            <a:fillRect/>
          </a:stretch>
        </p:blipFill>
        <p:spPr>
          <a:xfrm>
            <a:off x="0" y="3352800"/>
            <a:ext cx="5268686" cy="3505200"/>
          </a:xfrm>
          <a:prstGeom prst="rect">
            <a:avLst/>
          </a:prstGeom>
        </p:spPr>
      </p:pic>
      <p:sp>
        <p:nvSpPr>
          <p:cNvPr id="2" name="タイトル プレースホルダー 1"/>
          <p:cNvSpPr>
            <a:spLocks noGrp="1"/>
          </p:cNvSpPr>
          <p:nvPr>
            <p:ph type="title"/>
          </p:nvPr>
        </p:nvSpPr>
        <p:spPr>
          <a:xfrm>
            <a:off x="323850" y="123802"/>
            <a:ext cx="8477250" cy="939784"/>
          </a:xfrm>
          <a:prstGeom prst="rect">
            <a:avLst/>
          </a:prstGeom>
        </p:spPr>
        <p:txBody>
          <a:bodyPr vert="horz" lIns="91440" tIns="45720" rIns="91440" bIns="45720" anchor="ctr"/>
          <a:lstStyle/>
          <a:p>
            <a:pPr lvl="0"/>
            <a:r>
              <a:rPr lang="ja-JP" altLang="en-US"/>
              <a:t>マスタータイトルスタイルの編集</a:t>
            </a:r>
          </a:p>
        </p:txBody>
      </p:sp>
      <p:sp>
        <p:nvSpPr>
          <p:cNvPr id="3" name="テキストプレースホルダー 2"/>
          <p:cNvSpPr>
            <a:spLocks noGrp="1"/>
          </p:cNvSpPr>
          <p:nvPr>
            <p:ph type="body" idx="1"/>
          </p:nvPr>
        </p:nvSpPr>
        <p:spPr>
          <a:xfrm>
            <a:off x="323850" y="1308100"/>
            <a:ext cx="8477250" cy="4960939"/>
          </a:xfrm>
          <a:prstGeom prst="rect">
            <a:avLst/>
          </a:prstGeom>
        </p:spPr>
        <p:txBody>
          <a:bodyPr vert="horz" lIns="91440" tIns="45720" rIns="91440" bIns="45720"/>
          <a:lstStyle/>
          <a:p>
            <a:pPr lvl="0"/>
            <a:r>
              <a:rPr lang="ja-JP" altLang="en-US"/>
              <a:t>マスタータイトルスタイルの編集</a:t>
            </a:r>
          </a:p>
          <a:p>
            <a:pPr lvl="1"/>
            <a:r>
              <a:rPr lang="ja-JP" altLang="en-US"/>
              <a:t>第2レベル</a:t>
            </a:r>
          </a:p>
          <a:p>
            <a:pPr lvl="2"/>
            <a:r>
              <a:rPr lang="ja-JP" altLang="en-US"/>
              <a:t>第3レベル</a:t>
            </a:r>
          </a:p>
          <a:p>
            <a:pPr lvl="3"/>
            <a:r>
              <a:rPr lang="ja-JP" altLang="en-US"/>
              <a:t>第4レベル</a:t>
            </a:r>
          </a:p>
          <a:p>
            <a:pPr lvl="4"/>
            <a:r>
              <a:rPr lang="ja-JP" altLang="en-US"/>
              <a:t>第5レベル</a:t>
            </a:r>
            <a:endParaRPr lang="en-US" altLang="ja-JP"/>
          </a:p>
        </p:txBody>
      </p:sp>
      <p:sp>
        <p:nvSpPr>
          <p:cNvPr id="4" name="日付プレースホルダー 3"/>
          <p:cNvSpPr>
            <a:spLocks noGrp="1"/>
          </p:cNvSpPr>
          <p:nvPr>
            <p:ph type="dt" sz="half" idx="2"/>
          </p:nvPr>
        </p:nvSpPr>
        <p:spPr>
          <a:xfrm>
            <a:off x="323850" y="6356350"/>
            <a:ext cx="2133600" cy="365125"/>
          </a:xfrm>
          <a:prstGeom prst="rect">
            <a:avLst/>
          </a:prstGeom>
        </p:spPr>
        <p:txBody>
          <a:bodyPr vert="horz" lIns="91440" tIns="45720" rIns="91440" bIns="45720" anchor="ctr"/>
          <a:lstStyle>
            <a:lvl1pPr algn="l">
              <a:defRPr sz="1200">
                <a:solidFill>
                  <a:schemeClr val="tx1">
                    <a:lumMod val="65000"/>
                    <a:lumOff val="35000"/>
                  </a:schemeClr>
                </a:solidFill>
              </a:defRPr>
            </a:lvl1pPr>
          </a:lstStyle>
          <a:p>
            <a:pPr latinLnBrk="0"/>
            <a:fld id="{0B84D3C4-AC30-4BDB-A481-8CE9613C97F6}" type="datetime1">
              <a:rPr lang="ja-JP" altLang="en-US"/>
              <a:pPr latinLnBrk="0"/>
              <a:t>2016/11/22</a:t>
            </a:fld>
            <a:endParaRPr lang="ja-JP" altLang="en-US"/>
          </a:p>
        </p:txBody>
      </p:sp>
      <p:sp>
        <p:nvSpPr>
          <p:cNvPr id="5" name="フッター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lumMod val="65000"/>
                    <a:lumOff val="35000"/>
                  </a:schemeClr>
                </a:solidFill>
              </a:defRPr>
            </a:lvl1pPr>
          </a:lstStyle>
          <a:p>
            <a:pPr latinLnBrk="0"/>
            <a:endParaRPr lang="ja-JP" altLang="en-US"/>
          </a:p>
        </p:txBody>
      </p:sp>
      <p:sp>
        <p:nvSpPr>
          <p:cNvPr id="6" name="スライドの番号プレースホルダー 5"/>
          <p:cNvSpPr>
            <a:spLocks noGrp="1"/>
          </p:cNvSpPr>
          <p:nvPr>
            <p:ph type="sldNum" sz="quarter" idx="4"/>
          </p:nvPr>
        </p:nvSpPr>
        <p:spPr>
          <a:xfrm>
            <a:off x="6667500" y="6356350"/>
            <a:ext cx="2133600" cy="365125"/>
          </a:xfrm>
          <a:prstGeom prst="rect">
            <a:avLst/>
          </a:prstGeom>
        </p:spPr>
        <p:txBody>
          <a:bodyPr vert="horz" lIns="91440" tIns="45720" rIns="91440" bIns="45720" anchor="ctr"/>
          <a:lstStyle>
            <a:lvl1pPr algn="r">
              <a:defRPr sz="1200">
                <a:solidFill>
                  <a:schemeClr val="tx1">
                    <a:lumMod val="65000"/>
                    <a:lumOff val="35000"/>
                  </a:schemeClr>
                </a:solidFill>
              </a:defRPr>
            </a:lvl1pPr>
          </a:lstStyle>
          <a:p>
            <a:pPr latinLnBrk="0"/>
            <a:fld id="{AD22CD3B-FDDF-4998-970C-76E6E0BEC65F}" type="slidenum">
              <a:rPr lang="ja-JP" altLang="en-US"/>
              <a:pPr latinLnBrk="0"/>
              <a:t>‹#›</a:t>
            </a:fld>
            <a:endParaRPr lang="ja-JP" alt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sldNum="0" hdr="0" ftr="0" dt="0"/>
  <p:txStyles>
    <p:titleStyle>
      <a:lvl1pPr algn="l" defTabSz="914400" rtl="0" eaLnBrk="1" latinLnBrk="0" hangingPunct="1">
        <a:spcBef>
          <a:spcPct val="0"/>
        </a:spcBef>
        <a:buNone/>
        <a:defRPr kumimoji="1" sz="3600" kern="1200">
          <a:solidFill>
            <a:schemeClr val="bg2">
              <a:lumMod val="75000"/>
            </a:schemeClr>
          </a:solidFill>
          <a:latin typeface="+mj-lt"/>
          <a:ea typeface="+mj-ea"/>
          <a:cs typeface="+mj-cs"/>
        </a:defRPr>
      </a:lvl1pPr>
    </p:titleStyle>
    <p:bodyStyle>
      <a:lvl1pPr marL="266700" indent="-266700" algn="l" defTabSz="914400" rtl="0" eaLnBrk="1" latinLnBrk="0" hangingPunct="1">
        <a:spcBef>
          <a:spcPct val="20000"/>
        </a:spcBef>
        <a:buClr>
          <a:schemeClr val="bg2">
            <a:lumMod val="75000"/>
          </a:schemeClr>
        </a:buClr>
        <a:buSzPct val="100000"/>
        <a:buFont typeface="Century Gothic"/>
        <a:buChar char="▐"/>
        <a:defRPr kumimoji="1" sz="2400" kern="1200">
          <a:solidFill>
            <a:schemeClr val="tx1"/>
          </a:solidFill>
          <a:latin typeface="+mn-lt"/>
          <a:ea typeface="+mn-ea"/>
          <a:cs typeface="+mn-cs"/>
        </a:defRPr>
      </a:lvl1pPr>
      <a:lvl2pPr marL="447675" indent="-257175" algn="l" defTabSz="914400" rtl="0" eaLnBrk="1" latinLnBrk="0" hangingPunct="1">
        <a:spcBef>
          <a:spcPct val="20000"/>
        </a:spcBef>
        <a:buClr>
          <a:schemeClr val="tx1">
            <a:lumMod val="65000"/>
            <a:lumOff val="35000"/>
          </a:schemeClr>
        </a:buClr>
        <a:buFont typeface="Wingdings"/>
        <a:buChar char="§"/>
        <a:defRPr kumimoji="1" sz="2000" kern="1200">
          <a:solidFill>
            <a:schemeClr val="tx1">
              <a:lumMod val="65000"/>
              <a:lumOff val="35000"/>
            </a:schemeClr>
          </a:solidFill>
          <a:latin typeface="+mn-lt"/>
          <a:ea typeface="+mn-ea"/>
          <a:cs typeface="+mn-cs"/>
        </a:defRPr>
      </a:lvl2pPr>
      <a:lvl3pPr marL="628650" indent="-180975" algn="l" defTabSz="914400" rtl="0" eaLnBrk="1" latinLnBrk="0" hangingPunct="1">
        <a:spcBef>
          <a:spcPct val="20000"/>
        </a:spcBef>
        <a:buClr>
          <a:schemeClr val="tx1">
            <a:lumMod val="65000"/>
            <a:lumOff val="35000"/>
          </a:schemeClr>
        </a:buClr>
        <a:buFont typeface="Arial"/>
        <a:buChar char="•"/>
        <a:defRPr kumimoji="1" sz="1800" kern="1200">
          <a:solidFill>
            <a:schemeClr val="tx1">
              <a:lumMod val="65000"/>
              <a:lumOff val="35000"/>
            </a:schemeClr>
          </a:solidFill>
          <a:latin typeface="+mn-lt"/>
          <a:ea typeface="+mn-ea"/>
          <a:cs typeface="+mn-cs"/>
        </a:defRPr>
      </a:lvl3pPr>
      <a:lvl4pPr marL="809625" indent="-180975" algn="l" defTabSz="914400" rtl="0" eaLnBrk="1" latinLnBrk="0" hangingPunct="1">
        <a:spcBef>
          <a:spcPct val="20000"/>
        </a:spcBef>
        <a:buClr>
          <a:schemeClr val="tx1">
            <a:lumMod val="65000"/>
            <a:lumOff val="35000"/>
          </a:schemeClr>
        </a:buClr>
        <a:buFont typeface="Arial"/>
        <a:buChar char="–"/>
        <a:defRPr kumimoji="1" sz="1600" kern="1200">
          <a:solidFill>
            <a:schemeClr val="tx1">
              <a:lumMod val="65000"/>
              <a:lumOff val="35000"/>
            </a:schemeClr>
          </a:solidFill>
          <a:latin typeface="+mn-lt"/>
          <a:ea typeface="+mn-ea"/>
          <a:cs typeface="+mn-cs"/>
        </a:defRPr>
      </a:lvl4pPr>
      <a:lvl5pPr marL="990600" indent="-171450" algn="l" defTabSz="914400" rtl="0" eaLnBrk="1" latinLnBrk="0" hangingPunct="1">
        <a:spcBef>
          <a:spcPct val="20000"/>
        </a:spcBef>
        <a:buClr>
          <a:schemeClr val="tx1">
            <a:lumMod val="65000"/>
            <a:lumOff val="35000"/>
          </a:schemeClr>
        </a:buClr>
        <a:buFont typeface="Arial"/>
        <a:buChar char="»"/>
        <a:defRPr kumimoji="1" sz="1600" kern="1200">
          <a:solidFill>
            <a:schemeClr val="tx1">
              <a:lumMod val="65000"/>
              <a:lumOff val="35000"/>
            </a:schemeClr>
          </a:solidFill>
          <a:latin typeface="+mn-lt"/>
          <a:ea typeface="+mn-ea"/>
          <a:cs typeface="+mn-cs"/>
        </a:defRPr>
      </a:lvl5pPr>
      <a:lvl6pPr marL="1160463" indent="-173038" algn="l" defTabSz="914400" rtl="0" eaLnBrk="1" latinLnBrk="0" hangingPunct="1">
        <a:spcBef>
          <a:spcPct val="20000"/>
        </a:spcBef>
        <a:buClr>
          <a:schemeClr val="tx1">
            <a:lumMod val="65000"/>
            <a:lumOff val="35000"/>
          </a:schemeClr>
        </a:buClr>
        <a:buFont typeface="Lucida Sans Unicode"/>
        <a:buChar char="»"/>
        <a:defRPr kumimoji="1" sz="1600" kern="1200">
          <a:solidFill>
            <a:schemeClr val="tx1">
              <a:lumMod val="65000"/>
              <a:lumOff val="35000"/>
            </a:schemeClr>
          </a:solidFill>
          <a:latin typeface="+mn-lt"/>
          <a:ea typeface="+mn-ea"/>
          <a:cs typeface="+mn-cs"/>
        </a:defRPr>
      </a:lvl6pPr>
      <a:lvl7pPr marL="1349375" indent="-188913" algn="l" defTabSz="914400" rtl="0" eaLnBrk="1" latinLnBrk="0" hangingPunct="1">
        <a:spcBef>
          <a:spcPct val="20000"/>
        </a:spcBef>
        <a:buClr>
          <a:schemeClr val="tx1">
            <a:lumMod val="65000"/>
            <a:lumOff val="35000"/>
          </a:schemeClr>
        </a:buClr>
        <a:buFont typeface="Lucida Sans Unicode"/>
        <a:buChar char="»"/>
        <a:tabLst>
          <a:tab pos="1349375" algn="l"/>
        </a:tabLst>
        <a:defRPr kumimoji="1" sz="1600" kern="1200">
          <a:solidFill>
            <a:schemeClr val="tx1">
              <a:lumMod val="65000"/>
              <a:lumOff val="35000"/>
            </a:schemeClr>
          </a:solidFill>
          <a:latin typeface="+mn-lt"/>
          <a:ea typeface="+mn-ea"/>
          <a:cs typeface="+mn-cs"/>
        </a:defRPr>
      </a:lvl7pPr>
      <a:lvl8pPr marL="1524000" indent="-174625" algn="l" defTabSz="914400" rtl="0" eaLnBrk="1" latinLnBrk="0" hangingPunct="1">
        <a:spcBef>
          <a:spcPct val="20000"/>
        </a:spcBef>
        <a:buClr>
          <a:schemeClr val="tx1">
            <a:lumMod val="65000"/>
            <a:lumOff val="35000"/>
          </a:schemeClr>
        </a:buClr>
        <a:buFont typeface="Lucida Sans Unicode"/>
        <a:buChar char="»"/>
        <a:defRPr kumimoji="1" sz="1600" kern="1200">
          <a:solidFill>
            <a:schemeClr val="tx1">
              <a:lumMod val="65000"/>
              <a:lumOff val="35000"/>
            </a:schemeClr>
          </a:solidFill>
          <a:latin typeface="+mn-lt"/>
          <a:ea typeface="+mn-ea"/>
          <a:cs typeface="+mn-cs"/>
        </a:defRPr>
      </a:lvl8pPr>
      <a:lvl9pPr marL="1698625" indent="-174625" algn="l" defTabSz="914400" rtl="0" eaLnBrk="1" latinLnBrk="0" hangingPunct="1">
        <a:spcBef>
          <a:spcPct val="20000"/>
        </a:spcBef>
        <a:buClr>
          <a:schemeClr val="tx1">
            <a:lumMod val="65000"/>
            <a:lumOff val="35000"/>
          </a:schemeClr>
        </a:buClr>
        <a:buFont typeface="Lucida Sans Unicode"/>
        <a:buChar char="»"/>
        <a:defRPr kumimoji="1" sz="1600" kern="1200">
          <a:solidFill>
            <a:schemeClr val="tx1">
              <a:lumMod val="65000"/>
              <a:lumOff val="35000"/>
            </a:schemeClr>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デザインのユーザー設定">
    <p:bg>
      <p:bgRef idx="1001">
        <a:schemeClr val="bg1"/>
      </p:bgRef>
    </p:bg>
    <p:spTree>
      <p:nvGrpSpPr>
        <p:cNvPr id="1" name=""/>
        <p:cNvGrpSpPr/>
        <p:nvPr/>
      </p:nvGrpSpPr>
      <p:grpSpPr>
        <a:xfrm>
          <a:off x="0" y="0"/>
          <a:ext cx="0" cy="0"/>
          <a:chOff x="0" y="0"/>
          <a:chExt cx="0" cy="0"/>
        </a:xfrm>
      </p:grpSpPr>
      <p:sp>
        <p:nvSpPr>
          <p:cNvPr id="2" name="タイトルプレースホルダー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r>
              <a:rPr lang="ko-KR" altLang="en-US"/>
              <a:t>マスタータイトルスタイルの編集</a:t>
            </a:r>
          </a:p>
        </p:txBody>
      </p:sp>
      <p:sp>
        <p:nvSpPr>
          <p:cNvPr id="3" name="テキストプレースホルダー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fld id="{D422D86A-5F52-4165-8473-F1B836277586}" type="datetime1">
              <a:rPr lang="ko-KR" altLang="en-US"/>
              <a:pPr lvl="0"/>
              <a:t>2016-11-22</a:t>
            </a:fld>
            <a:endParaRPr lang="ko-KR" altLang="en-US"/>
          </a:p>
        </p:txBody>
      </p:sp>
      <p:sp>
        <p:nvSpPr>
          <p:cNvPr id="5" name="フッタ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endParaRPr lang="ko-KR"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fld id="{AD22CD3B-FDDF-4998-970C-76E6E0BEC65F}" type="slidenum">
              <a:rPr lang="ko-KR" altLang="en-US"/>
              <a:pPr lvl="0"/>
              <a:t>‹#›</a:t>
            </a:fld>
            <a:endParaRPr lang="ko-KR" alt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latinLnBrk="0" hangingPunct="1">
        <a:defRPr>
          <a:solidFill>
            <a:schemeClr val="tx2"/>
          </a:solidFill>
        </a:defRPr>
      </a:lvl2pPr>
      <a:lvl3pPr eaLnBrk="1" latinLnBrk="0" hangingPunct="1">
        <a:defRPr>
          <a:solidFill>
            <a:schemeClr val="tx2"/>
          </a:solidFill>
        </a:defRPr>
      </a:lvl3pPr>
      <a:lvl4pPr eaLnBrk="1" latinLnBrk="0" hangingPunct="1">
        <a:defRPr>
          <a:solidFill>
            <a:schemeClr val="tx2"/>
          </a:solidFill>
        </a:defRPr>
      </a:lvl4pPr>
      <a:lvl5pPr eaLnBrk="1" latinLnBrk="0" hangingPunct="1">
        <a:defRPr>
          <a:solidFill>
            <a:schemeClr val="tx2"/>
          </a:solidFill>
        </a:defRPr>
      </a:lvl5pPr>
      <a:lvl6pPr eaLnBrk="1" latinLnBrk="0" hangingPunct="1">
        <a:defRPr>
          <a:solidFill>
            <a:schemeClr val="tx2"/>
          </a:solidFill>
        </a:defRPr>
      </a:lvl6pPr>
      <a:lvl7pPr eaLnBrk="1" latinLnBrk="0" hangingPunct="1">
        <a:defRPr>
          <a:solidFill>
            <a:schemeClr val="tx2"/>
          </a:solidFill>
        </a:defRPr>
      </a:lvl7pPr>
      <a:lvl8pPr eaLnBrk="1" latinLnBrk="0" hangingPunct="1">
        <a:defRPr>
          <a:solidFill>
            <a:schemeClr val="tx2"/>
          </a:solidFill>
        </a:defRPr>
      </a:lvl8pPr>
      <a:lvl9pPr eaLnBrk="1" latinLnBrk="0" hangingPunct="1">
        <a:defRPr>
          <a:solidFill>
            <a:schemeClr val="tx2"/>
          </a:solidFill>
        </a:defRPr>
      </a:lvl9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4706" y="2581100"/>
            <a:ext cx="7486680" cy="957706"/>
          </a:xfrm>
        </p:spPr>
        <p:txBody>
          <a:bodyPr/>
          <a:lstStyle/>
          <a:p>
            <a:r>
              <a:rPr lang="ja-JP" altLang="en-US" sz="3200" dirty="0">
                <a:latin typeface="HG丸ｺﾞｼｯｸM-PRO" panose="020F0600000000000000" pitchFamily="50" charset="-128"/>
                <a:ea typeface="HG丸ｺﾞｼｯｸM-PRO" panose="020F0600000000000000" pitchFamily="50" charset="-128"/>
              </a:rPr>
              <a:t>認定輸血検査技師の役割と新</a:t>
            </a:r>
            <a:r>
              <a:rPr lang="en-US" altLang="ja-JP" sz="3200" dirty="0">
                <a:latin typeface="HG丸ｺﾞｼｯｸM-PRO" panose="020F0600000000000000" pitchFamily="50" charset="-128"/>
                <a:ea typeface="HG丸ｺﾞｼｯｸM-PRO" panose="020F0600000000000000" pitchFamily="50" charset="-128"/>
              </a:rPr>
              <a:t>I&amp;A</a:t>
            </a:r>
            <a:r>
              <a:rPr lang="ja-JP" altLang="en-US" sz="3200" dirty="0">
                <a:latin typeface="HG丸ｺﾞｼｯｸM-PRO" panose="020F0600000000000000" pitchFamily="50" charset="-128"/>
                <a:ea typeface="HG丸ｺﾞｼｯｸM-PRO" panose="020F0600000000000000" pitchFamily="50" charset="-128"/>
              </a:rPr>
              <a:t>の紹介</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4572001" y="3905428"/>
            <a:ext cx="3952994" cy="1367327"/>
          </a:xfrm>
        </p:spPr>
        <p:txBody>
          <a:bodyPr wrap="none" anchor="t" anchorCtr="0">
            <a:normAutofit/>
          </a:bodyPr>
          <a:lstStyle/>
          <a:p>
            <a:pPr>
              <a:lnSpc>
                <a:spcPct val="120000"/>
              </a:lnSpc>
              <a:spcBef>
                <a:spcPts val="0"/>
              </a:spcBef>
              <a:spcAft>
                <a:spcPts val="1200"/>
              </a:spcAft>
            </a:pPr>
            <a:r>
              <a:rPr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後藤 健治</a:t>
            </a:r>
            <a:r>
              <a:rPr lang="ja-JP" altLang="en-US" sz="2000" baseline="30000" dirty="0">
                <a:solidFill>
                  <a:schemeClr val="bg2">
                    <a:lumMod val="75000"/>
                  </a:schemeClr>
                </a:solidFill>
                <a:latin typeface="HG丸ｺﾞｼｯｸM-PRO" panose="020F0600000000000000" pitchFamily="50" charset="-128"/>
                <a:ea typeface="HG丸ｺﾞｼｯｸM-PRO" panose="020F0600000000000000" pitchFamily="50" charset="-128"/>
              </a:rPr>
              <a:t>１）</a:t>
            </a:r>
            <a:r>
              <a:rPr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　　諏訪部 章</a:t>
            </a:r>
            <a:r>
              <a:rPr lang="ja-JP" altLang="en-US" sz="2000" baseline="30000" dirty="0">
                <a:solidFill>
                  <a:schemeClr val="bg2">
                    <a:lumMod val="75000"/>
                  </a:schemeClr>
                </a:solidFill>
                <a:latin typeface="HG丸ｺﾞｼｯｸM-PRO" panose="020F0600000000000000" pitchFamily="50" charset="-128"/>
                <a:ea typeface="HG丸ｺﾞｼｯｸM-PRO" panose="020F0600000000000000" pitchFamily="50" charset="-128"/>
              </a:rPr>
              <a:t>２）</a:t>
            </a:r>
            <a:r>
              <a:rPr lang="ja-JP" altLang="en-US" sz="1200" baseline="30000" dirty="0">
                <a:solidFill>
                  <a:schemeClr val="bg2">
                    <a:lumMod val="75000"/>
                  </a:schemeClr>
                </a:solidFill>
                <a:latin typeface="HG丸ｺﾞｼｯｸM-PRO" panose="020F0600000000000000" pitchFamily="50" charset="-128"/>
                <a:ea typeface="HG丸ｺﾞｼｯｸM-PRO" panose="020F0600000000000000" pitchFamily="50" charset="-128"/>
              </a:rPr>
              <a:t> </a:t>
            </a:r>
            <a:endParaRPr lang="en-US" altLang="ja-JP" sz="1200" baseline="30000" dirty="0">
              <a:solidFill>
                <a:schemeClr val="bg2">
                  <a:lumMod val="75000"/>
                </a:schemeClr>
              </a:solidFill>
              <a:latin typeface="HG丸ｺﾞｼｯｸM-PRO" panose="020F0600000000000000" pitchFamily="50" charset="-128"/>
              <a:ea typeface="HG丸ｺﾞｼｯｸM-PRO" panose="020F0600000000000000" pitchFamily="50" charset="-128"/>
            </a:endParaRPr>
          </a:p>
          <a:p>
            <a:pPr>
              <a:spcBef>
                <a:spcPts val="0"/>
              </a:spcBef>
            </a:pPr>
            <a:r>
              <a:rPr lang="ja-JP" altLang="en-US" sz="12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ja-JP" altLang="en-US" sz="1400" dirty="0">
                <a:solidFill>
                  <a:schemeClr val="bg2">
                    <a:lumMod val="75000"/>
                  </a:schemeClr>
                </a:solidFill>
                <a:latin typeface="HG丸ｺﾞｼｯｸM-PRO" panose="020F0600000000000000" pitchFamily="50" charset="-128"/>
                <a:ea typeface="HG丸ｺﾞｼｯｸM-PRO" panose="020F0600000000000000" pitchFamily="50" charset="-128"/>
              </a:rPr>
              <a:t>岩手医科大学附属病院中央臨床検査部</a:t>
            </a:r>
            <a:r>
              <a:rPr lang="ja-JP" altLang="en-US" sz="1400" baseline="30000" dirty="0">
                <a:solidFill>
                  <a:schemeClr val="bg2">
                    <a:lumMod val="75000"/>
                  </a:schemeClr>
                </a:solidFill>
                <a:latin typeface="HG丸ｺﾞｼｯｸM-PRO" panose="020F0600000000000000" pitchFamily="50" charset="-128"/>
                <a:ea typeface="HG丸ｺﾞｼｯｸM-PRO" panose="020F0600000000000000" pitchFamily="50" charset="-128"/>
              </a:rPr>
              <a:t>１）</a:t>
            </a:r>
            <a:endParaRPr lang="en-US" altLang="ja-JP" sz="1400" baseline="30000" dirty="0">
              <a:solidFill>
                <a:schemeClr val="bg2">
                  <a:lumMod val="75000"/>
                </a:schemeClr>
              </a:solidFill>
              <a:latin typeface="HG丸ｺﾞｼｯｸM-PRO" panose="020F0600000000000000" pitchFamily="50" charset="-128"/>
              <a:ea typeface="HG丸ｺﾞｼｯｸM-PRO" panose="020F0600000000000000" pitchFamily="50" charset="-128"/>
            </a:endParaRPr>
          </a:p>
          <a:p>
            <a:pPr>
              <a:lnSpc>
                <a:spcPct val="120000"/>
              </a:lnSpc>
              <a:spcBef>
                <a:spcPts val="0"/>
              </a:spcBef>
            </a:pPr>
            <a:r>
              <a:rPr lang="ja-JP" altLang="en-US" sz="1400" dirty="0">
                <a:solidFill>
                  <a:schemeClr val="bg2">
                    <a:lumMod val="75000"/>
                  </a:schemeClr>
                </a:solidFill>
                <a:latin typeface="HG丸ｺﾞｼｯｸM-PRO" panose="020F0600000000000000" pitchFamily="50" charset="-128"/>
                <a:ea typeface="HG丸ｺﾞｼｯｸM-PRO" panose="020F0600000000000000" pitchFamily="50" charset="-128"/>
              </a:rPr>
              <a:t>　岩手医科大学医学部臨床検査医学講座</a:t>
            </a:r>
            <a:r>
              <a:rPr lang="ja-JP" altLang="en-US" sz="1400" baseline="30000" dirty="0">
                <a:solidFill>
                  <a:schemeClr val="bg2">
                    <a:lumMod val="75000"/>
                  </a:schemeClr>
                </a:solidFill>
                <a:latin typeface="HG丸ｺﾞｼｯｸM-PRO" panose="020F0600000000000000" pitchFamily="50" charset="-128"/>
                <a:ea typeface="HG丸ｺﾞｼｯｸM-PRO" panose="020F0600000000000000" pitchFamily="50" charset="-128"/>
              </a:rPr>
              <a:t>２）</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93963" y="2411823"/>
            <a:ext cx="5854535" cy="338554"/>
          </a:xfrm>
          <a:prstGeom prst="rect">
            <a:avLst/>
          </a:prstGeom>
          <a:noFill/>
        </p:spPr>
        <p:txBody>
          <a:bodyPr wrap="square" rtlCol="0">
            <a:spAutoFit/>
          </a:bodyPr>
          <a:lstStyle/>
          <a:p>
            <a:r>
              <a:rPr kumimoji="1" lang="ja-JP" altLang="en-US" sz="1600" dirty="0">
                <a:solidFill>
                  <a:schemeClr val="bg2">
                    <a:lumMod val="75000"/>
                  </a:schemeClr>
                </a:solidFill>
              </a:rPr>
              <a:t>平成</a:t>
            </a:r>
            <a:r>
              <a:rPr kumimoji="1" lang="en-US" altLang="ja-JP" sz="1600" dirty="0">
                <a:solidFill>
                  <a:schemeClr val="bg2">
                    <a:lumMod val="75000"/>
                  </a:schemeClr>
                </a:solidFill>
              </a:rPr>
              <a:t>28</a:t>
            </a:r>
            <a:r>
              <a:rPr kumimoji="1" lang="ja-JP" altLang="en-US" sz="1600" dirty="0">
                <a:solidFill>
                  <a:schemeClr val="bg2">
                    <a:lumMod val="75000"/>
                  </a:schemeClr>
                </a:solidFill>
              </a:rPr>
              <a:t>年度岩手県合同輸血療法委員会　講演</a:t>
            </a:r>
            <a:r>
              <a:rPr kumimoji="1" lang="en-US" altLang="ja-JP" sz="1600" dirty="0">
                <a:solidFill>
                  <a:schemeClr val="bg2">
                    <a:lumMod val="75000"/>
                  </a:schemeClr>
                </a:solidFill>
              </a:rPr>
              <a:t>1</a:t>
            </a:r>
            <a:endParaRPr kumimoji="1" lang="ja-JP" altLang="en-US" sz="1600" dirty="0">
              <a:solidFill>
                <a:schemeClr val="bg2">
                  <a:lumMod val="75000"/>
                </a:schemeClr>
              </a:solidFill>
            </a:endParaRPr>
          </a:p>
        </p:txBody>
      </p:sp>
    </p:spTree>
    <p:extLst>
      <p:ext uri="{BB962C8B-B14F-4D97-AF65-F5344CB8AC3E}">
        <p14:creationId xmlns:p14="http://schemas.microsoft.com/office/powerpoint/2010/main" val="414234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26" y="138544"/>
            <a:ext cx="4517262" cy="6386945"/>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075" y="138544"/>
            <a:ext cx="4470938" cy="6322721"/>
          </a:xfrm>
          <a:prstGeom prst="rect">
            <a:avLst/>
          </a:prstGeom>
        </p:spPr>
      </p:pic>
    </p:spTree>
    <p:extLst>
      <p:ext uri="{BB962C8B-B14F-4D97-AF65-F5344CB8AC3E}">
        <p14:creationId xmlns:p14="http://schemas.microsoft.com/office/powerpoint/2010/main" val="171418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5814" y="905838"/>
            <a:ext cx="4306186" cy="5324535"/>
          </a:xfrm>
          <a:prstGeom prst="rect">
            <a:avLst/>
          </a:prstGeom>
          <a:noFill/>
        </p:spPr>
        <p:txBody>
          <a:bodyPr wrap="square" rtlCol="0">
            <a:spAutoFit/>
          </a:bodyPr>
          <a:lstStyle/>
          <a:p>
            <a:pPr indent="179705">
              <a:lnSpc>
                <a:spcPts val="1400"/>
              </a:lnSpc>
            </a:pPr>
            <a:r>
              <a:rPr lang="ja-JP" altLang="ja-JP" sz="1200" kern="0" dirty="0">
                <a:solidFill>
                  <a:schemeClr val="bg2">
                    <a:lumMod val="75000"/>
                  </a:schemeClr>
                </a:solidFill>
                <a:latin typeface="+mn-ea"/>
                <a:cs typeface="ＭＳＰ明朝"/>
              </a:rPr>
              <a:t>Ａ 基本理念</a:t>
            </a:r>
            <a:endParaRPr lang="ja-JP" altLang="ja-JP" sz="1200" kern="100" dirty="0">
              <a:solidFill>
                <a:schemeClr val="bg2">
                  <a:lumMod val="75000"/>
                </a:schemeClr>
              </a:solidFill>
              <a:latin typeface="+mn-ea"/>
            </a:endParaRPr>
          </a:p>
          <a:p>
            <a:pPr indent="179705">
              <a:lnSpc>
                <a:spcPts val="1400"/>
              </a:lnSpc>
            </a:pPr>
            <a:r>
              <a:rPr lang="ja-JP" altLang="ja-JP" sz="1200" kern="0" dirty="0">
                <a:solidFill>
                  <a:schemeClr val="bg2">
                    <a:lumMod val="75000"/>
                  </a:schemeClr>
                </a:solidFill>
                <a:latin typeface="+mn-ea"/>
                <a:cs typeface="ＭＳＰ明朝"/>
              </a:rPr>
              <a:t>Ｂ 輸血管理体制と役割</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B1 </a:t>
            </a:r>
            <a:r>
              <a:rPr lang="ja-JP" altLang="ja-JP" sz="1200" kern="0" dirty="0">
                <a:solidFill>
                  <a:schemeClr val="bg2">
                    <a:lumMod val="75000"/>
                  </a:schemeClr>
                </a:solidFill>
                <a:latin typeface="+mn-ea"/>
                <a:cs typeface="ＭＳＰ明朝"/>
              </a:rPr>
              <a:t>輸血管理体制</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B2 </a:t>
            </a:r>
            <a:r>
              <a:rPr lang="ja-JP" altLang="ja-JP" sz="1200" kern="0" dirty="0">
                <a:solidFill>
                  <a:schemeClr val="bg2">
                    <a:lumMod val="75000"/>
                  </a:schemeClr>
                </a:solidFill>
                <a:latin typeface="+mn-ea"/>
                <a:cs typeface="ＭＳＰ明朝"/>
              </a:rPr>
              <a:t>輸血療法委員会（または同様の機能を有する委員会）</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B3 </a:t>
            </a:r>
            <a:r>
              <a:rPr lang="ja-JP" altLang="ja-JP" sz="1200" kern="0" dirty="0">
                <a:solidFill>
                  <a:schemeClr val="bg2">
                    <a:lumMod val="75000"/>
                  </a:schemeClr>
                </a:solidFill>
                <a:latin typeface="+mn-ea"/>
                <a:cs typeface="ＭＳＰ明朝"/>
              </a:rPr>
              <a:t>輸血部門</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B4 </a:t>
            </a:r>
            <a:r>
              <a:rPr lang="ja-JP" altLang="ja-JP" sz="1200" kern="0" dirty="0">
                <a:solidFill>
                  <a:schemeClr val="bg2">
                    <a:lumMod val="75000"/>
                  </a:schemeClr>
                </a:solidFill>
                <a:latin typeface="+mn-ea"/>
                <a:cs typeface="ＭＳＰ明朝"/>
              </a:rPr>
              <a:t>院内監査、記録の保管</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B5 </a:t>
            </a:r>
            <a:r>
              <a:rPr lang="ja-JP" altLang="ja-JP" sz="1200" kern="0" dirty="0">
                <a:solidFill>
                  <a:schemeClr val="bg2">
                    <a:lumMod val="75000"/>
                  </a:schemeClr>
                </a:solidFill>
                <a:latin typeface="+mn-ea"/>
                <a:cs typeface="ＭＳＰ明朝"/>
              </a:rPr>
              <a:t>同意書・インフォームド・コンセント</a:t>
            </a:r>
            <a:endParaRPr lang="ja-JP" altLang="ja-JP" sz="1200" kern="100" dirty="0">
              <a:solidFill>
                <a:schemeClr val="bg2">
                  <a:lumMod val="75000"/>
                </a:schemeClr>
              </a:solidFill>
              <a:latin typeface="+mn-ea"/>
            </a:endParaRPr>
          </a:p>
          <a:p>
            <a:pPr indent="179705">
              <a:lnSpc>
                <a:spcPts val="1400"/>
              </a:lnSpc>
              <a:spcBef>
                <a:spcPts val="600"/>
              </a:spcBef>
            </a:pPr>
            <a:r>
              <a:rPr lang="en-US" altLang="ja-JP" sz="1200" kern="0" dirty="0">
                <a:solidFill>
                  <a:schemeClr val="bg2">
                    <a:lumMod val="75000"/>
                  </a:schemeClr>
                </a:solidFill>
                <a:latin typeface="+mn-ea"/>
                <a:cs typeface="ＭＳＰ明朝"/>
              </a:rPr>
              <a:t>C </a:t>
            </a:r>
            <a:r>
              <a:rPr lang="ja-JP" altLang="ja-JP" sz="1200" kern="0" dirty="0">
                <a:solidFill>
                  <a:schemeClr val="bg2">
                    <a:lumMod val="75000"/>
                  </a:schemeClr>
                </a:solidFill>
                <a:latin typeface="+mn-ea"/>
                <a:cs typeface="ＭＳＰ明朝"/>
              </a:rPr>
              <a:t>血液センターからの搬入</a:t>
            </a:r>
            <a:endParaRPr lang="ja-JP" altLang="ja-JP" sz="1200" kern="100" dirty="0">
              <a:solidFill>
                <a:schemeClr val="bg2">
                  <a:lumMod val="75000"/>
                </a:schemeClr>
              </a:solidFill>
              <a:latin typeface="+mn-ea"/>
            </a:endParaRPr>
          </a:p>
          <a:p>
            <a:pPr indent="179705">
              <a:lnSpc>
                <a:spcPts val="1400"/>
              </a:lnSpc>
              <a:spcBef>
                <a:spcPts val="600"/>
              </a:spcBef>
            </a:pPr>
            <a:r>
              <a:rPr lang="en-US" altLang="ja-JP" sz="1200" kern="0" dirty="0">
                <a:solidFill>
                  <a:schemeClr val="bg2">
                    <a:lumMod val="75000"/>
                  </a:schemeClr>
                </a:solidFill>
                <a:latin typeface="+mn-ea"/>
                <a:cs typeface="ＭＳＰ明朝"/>
              </a:rPr>
              <a:t>D </a:t>
            </a:r>
            <a:r>
              <a:rPr lang="ja-JP" altLang="ja-JP" sz="1200" kern="0" dirty="0">
                <a:solidFill>
                  <a:schemeClr val="bg2">
                    <a:lumMod val="75000"/>
                  </a:schemeClr>
                </a:solidFill>
                <a:latin typeface="+mn-ea"/>
                <a:cs typeface="ＭＳＰ明朝"/>
              </a:rPr>
              <a:t>輸血用血液の適正な保管管理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D1 </a:t>
            </a:r>
            <a:r>
              <a:rPr lang="ja-JP" altLang="ja-JP" sz="1200" kern="0" dirty="0">
                <a:solidFill>
                  <a:schemeClr val="bg2">
                    <a:lumMod val="75000"/>
                  </a:schemeClr>
                </a:solidFill>
                <a:latin typeface="+mn-ea"/>
                <a:cs typeface="ＭＳＰ明朝"/>
              </a:rPr>
              <a:t>保管条件</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D2 </a:t>
            </a:r>
            <a:r>
              <a:rPr lang="ja-JP" altLang="ja-JP" sz="1200" kern="0" dirty="0">
                <a:solidFill>
                  <a:schemeClr val="bg2">
                    <a:lumMod val="75000"/>
                  </a:schemeClr>
                </a:solidFill>
                <a:latin typeface="+mn-ea"/>
                <a:cs typeface="ＭＳＰ明朝"/>
              </a:rPr>
              <a:t>日常および定期点検</a:t>
            </a:r>
            <a:endParaRPr lang="ja-JP" altLang="ja-JP" sz="1200" kern="100" dirty="0">
              <a:solidFill>
                <a:schemeClr val="bg2">
                  <a:lumMod val="75000"/>
                </a:schemeClr>
              </a:solidFill>
              <a:latin typeface="+mn-ea"/>
            </a:endParaRPr>
          </a:p>
          <a:p>
            <a:pPr indent="179705">
              <a:lnSpc>
                <a:spcPts val="1400"/>
              </a:lnSpc>
              <a:spcBef>
                <a:spcPts val="600"/>
              </a:spcBef>
            </a:pPr>
            <a:r>
              <a:rPr lang="en-US" altLang="ja-JP" sz="1200" kern="0" dirty="0">
                <a:solidFill>
                  <a:schemeClr val="bg2">
                    <a:lumMod val="75000"/>
                  </a:schemeClr>
                </a:solidFill>
                <a:latin typeface="+mn-ea"/>
                <a:cs typeface="ＭＳＰ明朝"/>
              </a:rPr>
              <a:t>E </a:t>
            </a:r>
            <a:r>
              <a:rPr lang="ja-JP" altLang="ja-JP" sz="1200" kern="0" dirty="0">
                <a:solidFill>
                  <a:schemeClr val="bg2">
                    <a:lumMod val="75000"/>
                  </a:schemeClr>
                </a:solidFill>
                <a:latin typeface="+mn-ea"/>
                <a:cs typeface="ＭＳＰ明朝"/>
              </a:rPr>
              <a:t>輸血用血液の在庫・返品管理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E1 </a:t>
            </a:r>
            <a:r>
              <a:rPr lang="ja-JP" altLang="ja-JP" sz="1200" kern="0" dirty="0">
                <a:solidFill>
                  <a:schemeClr val="bg2">
                    <a:lumMod val="75000"/>
                  </a:schemeClr>
                </a:solidFill>
                <a:latin typeface="+mn-ea"/>
                <a:cs typeface="ＭＳＰ明朝"/>
              </a:rPr>
              <a:t>製剤管理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E2 </a:t>
            </a:r>
            <a:r>
              <a:rPr lang="ja-JP" altLang="ja-JP" sz="1200" kern="0" dirty="0">
                <a:solidFill>
                  <a:schemeClr val="bg2">
                    <a:lumMod val="75000"/>
                  </a:schemeClr>
                </a:solidFill>
                <a:latin typeface="+mn-ea"/>
                <a:cs typeface="ＭＳＰ明朝"/>
              </a:rPr>
              <a:t>返品等の取り扱い</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E3 </a:t>
            </a:r>
            <a:r>
              <a:rPr lang="ja-JP" altLang="ja-JP" sz="1200" kern="0" dirty="0">
                <a:solidFill>
                  <a:schemeClr val="bg2">
                    <a:lumMod val="75000"/>
                  </a:schemeClr>
                </a:solidFill>
                <a:latin typeface="+mn-ea"/>
                <a:cs typeface="ＭＳＰ明朝"/>
              </a:rPr>
              <a:t>記録類の保管</a:t>
            </a:r>
            <a:endParaRPr lang="ja-JP" altLang="ja-JP" sz="1200" kern="100" dirty="0">
              <a:solidFill>
                <a:schemeClr val="bg2">
                  <a:lumMod val="75000"/>
                </a:schemeClr>
              </a:solidFill>
              <a:latin typeface="+mn-ea"/>
            </a:endParaRPr>
          </a:p>
          <a:p>
            <a:pPr indent="179705">
              <a:lnSpc>
                <a:spcPts val="1400"/>
              </a:lnSpc>
              <a:spcBef>
                <a:spcPts val="600"/>
              </a:spcBef>
            </a:pPr>
            <a:r>
              <a:rPr lang="en-US" altLang="ja-JP" sz="1200" kern="0" dirty="0">
                <a:solidFill>
                  <a:schemeClr val="bg2">
                    <a:lumMod val="75000"/>
                  </a:schemeClr>
                </a:solidFill>
                <a:latin typeface="+mn-ea"/>
                <a:cs typeface="ＭＳＰ明朝"/>
              </a:rPr>
              <a:t>F </a:t>
            </a:r>
            <a:r>
              <a:rPr lang="ja-JP" altLang="ja-JP" sz="1200" kern="0" dirty="0">
                <a:solidFill>
                  <a:schemeClr val="bg2">
                    <a:lumMod val="75000"/>
                  </a:schemeClr>
                </a:solidFill>
                <a:latin typeface="+mn-ea"/>
                <a:cs typeface="ＭＳＰ明朝"/>
              </a:rPr>
              <a:t>輸血用血液の受け払い管理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F1 </a:t>
            </a:r>
            <a:r>
              <a:rPr lang="ja-JP" altLang="ja-JP" sz="1200" kern="0" dirty="0">
                <a:solidFill>
                  <a:schemeClr val="bg2">
                    <a:lumMod val="75000"/>
                  </a:schemeClr>
                </a:solidFill>
                <a:latin typeface="+mn-ea"/>
                <a:cs typeface="ＭＳＰ明朝"/>
              </a:rPr>
              <a:t>輸血用血液の発注</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F2 </a:t>
            </a:r>
            <a:r>
              <a:rPr lang="ja-JP" altLang="ja-JP" sz="1200" kern="0" dirty="0">
                <a:solidFill>
                  <a:schemeClr val="bg2">
                    <a:lumMod val="75000"/>
                  </a:schemeClr>
                </a:solidFill>
                <a:latin typeface="+mn-ea"/>
                <a:cs typeface="ＭＳＰ明朝"/>
              </a:rPr>
              <a:t>輸血用血液の搬出</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F3 </a:t>
            </a:r>
            <a:r>
              <a:rPr lang="ja-JP" altLang="ja-JP" sz="1200" kern="0" dirty="0">
                <a:solidFill>
                  <a:schemeClr val="bg2">
                    <a:lumMod val="75000"/>
                  </a:schemeClr>
                </a:solidFill>
                <a:latin typeface="+mn-ea"/>
                <a:cs typeface="ＭＳＰ明朝"/>
              </a:rPr>
              <a:t>輸血後の血液の取り扱い</a:t>
            </a:r>
            <a:endParaRPr lang="ja-JP" altLang="ja-JP" sz="1200" kern="100" dirty="0">
              <a:solidFill>
                <a:schemeClr val="bg2">
                  <a:lumMod val="75000"/>
                </a:schemeClr>
              </a:solidFill>
              <a:latin typeface="+mn-ea"/>
            </a:endParaRPr>
          </a:p>
          <a:p>
            <a:pPr indent="179705">
              <a:lnSpc>
                <a:spcPts val="1400"/>
              </a:lnSpc>
              <a:spcBef>
                <a:spcPts val="600"/>
              </a:spcBef>
            </a:pPr>
            <a:r>
              <a:rPr lang="en-US" altLang="ja-JP" sz="1200" kern="0" dirty="0">
                <a:solidFill>
                  <a:schemeClr val="bg2">
                    <a:lumMod val="75000"/>
                  </a:schemeClr>
                </a:solidFill>
                <a:latin typeface="+mn-ea"/>
                <a:cs typeface="ＭＳＰ明朝"/>
              </a:rPr>
              <a:t>G </a:t>
            </a:r>
            <a:r>
              <a:rPr lang="ja-JP" altLang="ja-JP" sz="1200" kern="0" dirty="0">
                <a:solidFill>
                  <a:schemeClr val="bg2">
                    <a:lumMod val="75000"/>
                  </a:schemeClr>
                </a:solidFill>
                <a:latin typeface="+mn-ea"/>
                <a:cs typeface="ＭＳＰ明朝"/>
              </a:rPr>
              <a:t>輸血検査</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G1 </a:t>
            </a:r>
            <a:r>
              <a:rPr lang="ja-JP" altLang="ja-JP" sz="1200" kern="0" dirty="0">
                <a:solidFill>
                  <a:schemeClr val="bg2">
                    <a:lumMod val="75000"/>
                  </a:schemeClr>
                </a:solidFill>
                <a:latin typeface="+mn-ea"/>
                <a:cs typeface="ＭＳＰ明朝"/>
              </a:rPr>
              <a:t>検査室の整備</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G2 </a:t>
            </a:r>
            <a:r>
              <a:rPr lang="ja-JP" altLang="ja-JP" sz="1200" kern="0" dirty="0">
                <a:solidFill>
                  <a:schemeClr val="bg2">
                    <a:lumMod val="75000"/>
                  </a:schemeClr>
                </a:solidFill>
                <a:latin typeface="+mn-ea"/>
                <a:cs typeface="ＭＳＰ明朝"/>
              </a:rPr>
              <a:t>血液型検査、不規則抗体スクリーニング検査</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G3 </a:t>
            </a:r>
            <a:r>
              <a:rPr lang="ja-JP" altLang="ja-JP" sz="1200" kern="0" dirty="0">
                <a:solidFill>
                  <a:schemeClr val="bg2">
                    <a:lumMod val="75000"/>
                  </a:schemeClr>
                </a:solidFill>
                <a:latin typeface="+mn-ea"/>
                <a:cs typeface="ＭＳＰ明朝"/>
              </a:rPr>
              <a:t>適合検査</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G4 </a:t>
            </a:r>
            <a:r>
              <a:rPr lang="ja-JP" altLang="ja-JP" sz="1200" kern="0" dirty="0">
                <a:solidFill>
                  <a:schemeClr val="bg2">
                    <a:lumMod val="75000"/>
                  </a:schemeClr>
                </a:solidFill>
                <a:latin typeface="+mn-ea"/>
                <a:cs typeface="ＭＳＰ明朝"/>
              </a:rPr>
              <a:t>手術時の血液準備量</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G5 </a:t>
            </a:r>
            <a:r>
              <a:rPr lang="ja-JP" altLang="ja-JP" sz="1200" kern="0" dirty="0">
                <a:solidFill>
                  <a:schemeClr val="bg2">
                    <a:lumMod val="75000"/>
                  </a:schemeClr>
                </a:solidFill>
                <a:latin typeface="+mn-ea"/>
                <a:cs typeface="ＭＳＰ明朝"/>
              </a:rPr>
              <a:t>夜間、休日の対応と輸血検査の管理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G6 </a:t>
            </a:r>
            <a:r>
              <a:rPr lang="ja-JP" altLang="ja-JP" sz="1200" kern="0" dirty="0">
                <a:solidFill>
                  <a:schemeClr val="bg2">
                    <a:lumMod val="75000"/>
                  </a:schemeClr>
                </a:solidFill>
                <a:latin typeface="+mn-ea"/>
                <a:cs typeface="ＭＳＰ明朝"/>
              </a:rPr>
              <a:t>コンピュータクロスマッチ</a:t>
            </a:r>
            <a:endParaRPr lang="ja-JP" altLang="ja-JP" sz="1200" kern="100" dirty="0">
              <a:solidFill>
                <a:schemeClr val="bg2">
                  <a:lumMod val="75000"/>
                </a:schemeClr>
              </a:solidFill>
              <a:latin typeface="+mn-ea"/>
            </a:endParaRPr>
          </a:p>
          <a:p>
            <a:pPr indent="179705">
              <a:lnSpc>
                <a:spcPts val="1400"/>
              </a:lnSpc>
            </a:pPr>
            <a:endParaRPr lang="ja-JP" altLang="ja-JP" sz="1200" kern="100" dirty="0">
              <a:latin typeface="Times" panose="02020603050405020304" pitchFamily="18" charset="0"/>
              <a:ea typeface="平成明朝"/>
            </a:endParaRPr>
          </a:p>
        </p:txBody>
      </p:sp>
      <p:sp>
        <p:nvSpPr>
          <p:cNvPr id="3" name="テキスト ボックス 2"/>
          <p:cNvSpPr txBox="1"/>
          <p:nvPr/>
        </p:nvSpPr>
        <p:spPr>
          <a:xfrm>
            <a:off x="4572000" y="905838"/>
            <a:ext cx="4136065" cy="4380686"/>
          </a:xfrm>
          <a:prstGeom prst="rect">
            <a:avLst/>
          </a:prstGeom>
          <a:noFill/>
        </p:spPr>
        <p:txBody>
          <a:bodyPr wrap="square" rtlCol="0">
            <a:spAutoFit/>
          </a:bodyPr>
          <a:lstStyle/>
          <a:p>
            <a:pPr indent="179705">
              <a:lnSpc>
                <a:spcPts val="1400"/>
              </a:lnSpc>
            </a:pPr>
            <a:r>
              <a:rPr lang="en-US" altLang="ja-JP" sz="1200" kern="0" dirty="0">
                <a:solidFill>
                  <a:schemeClr val="bg2">
                    <a:lumMod val="75000"/>
                  </a:schemeClr>
                </a:solidFill>
                <a:latin typeface="+mn-ea"/>
                <a:cs typeface="ＭＳＰ明朝"/>
              </a:rPr>
              <a:t>H </a:t>
            </a:r>
            <a:r>
              <a:rPr lang="ja-JP" altLang="ja-JP" sz="1200" kern="0" dirty="0">
                <a:solidFill>
                  <a:schemeClr val="bg2">
                    <a:lumMod val="75000"/>
                  </a:schemeClr>
                </a:solidFill>
                <a:latin typeface="+mn-ea"/>
                <a:cs typeface="ＭＳＰ明朝"/>
              </a:rPr>
              <a:t>輸血実施</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H1 </a:t>
            </a:r>
            <a:r>
              <a:rPr lang="ja-JP" altLang="ja-JP" sz="1200" kern="0" dirty="0">
                <a:solidFill>
                  <a:schemeClr val="bg2">
                    <a:lumMod val="75000"/>
                  </a:schemeClr>
                </a:solidFill>
                <a:latin typeface="+mn-ea"/>
                <a:cs typeface="ＭＳＰ明朝"/>
              </a:rPr>
              <a:t>輸血用血液使用基準</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H2 </a:t>
            </a:r>
            <a:r>
              <a:rPr lang="ja-JP" altLang="ja-JP" sz="1200" kern="0" dirty="0">
                <a:solidFill>
                  <a:schemeClr val="bg2">
                    <a:lumMod val="75000"/>
                  </a:schemeClr>
                </a:solidFill>
                <a:latin typeface="+mn-ea"/>
                <a:cs typeface="ＭＳＰ明朝"/>
              </a:rPr>
              <a:t>輸血前の管理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H3 </a:t>
            </a:r>
            <a:r>
              <a:rPr lang="ja-JP" altLang="ja-JP" sz="1200" kern="0" dirty="0">
                <a:solidFill>
                  <a:schemeClr val="bg2">
                    <a:lumMod val="75000"/>
                  </a:schemeClr>
                </a:solidFill>
                <a:latin typeface="+mn-ea"/>
                <a:cs typeface="ＭＳＰ明朝"/>
              </a:rPr>
              <a:t>輸血中の管理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H4 </a:t>
            </a:r>
            <a:r>
              <a:rPr lang="ja-JP" altLang="ja-JP" sz="1200" kern="0" dirty="0">
                <a:solidFill>
                  <a:schemeClr val="bg2">
                    <a:lumMod val="75000"/>
                  </a:schemeClr>
                </a:solidFill>
                <a:latin typeface="+mn-ea"/>
                <a:cs typeface="ＭＳＰ明朝"/>
              </a:rPr>
              <a:t>輸血終了後の管理</a:t>
            </a:r>
            <a:r>
              <a:rPr lang="en-US" altLang="ja-JP" sz="1200" kern="0" dirty="0">
                <a:solidFill>
                  <a:schemeClr val="bg2">
                    <a:lumMod val="75000"/>
                  </a:schemeClr>
                </a:solidFill>
                <a:latin typeface="+mn-ea"/>
                <a:cs typeface="ＭＳＰ明朝"/>
              </a:rPr>
              <a:t>I </a:t>
            </a:r>
            <a:r>
              <a:rPr lang="ja-JP" altLang="ja-JP" sz="1200" kern="0" dirty="0">
                <a:solidFill>
                  <a:schemeClr val="bg2">
                    <a:lumMod val="75000"/>
                  </a:schemeClr>
                </a:solidFill>
                <a:latin typeface="+mn-ea"/>
                <a:cs typeface="ＭＳＰ明朝"/>
              </a:rPr>
              <a:t>副作用の管理・対策</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I 1 </a:t>
            </a:r>
            <a:r>
              <a:rPr lang="ja-JP" altLang="ja-JP" sz="1200" kern="0" dirty="0">
                <a:solidFill>
                  <a:schemeClr val="bg2">
                    <a:lumMod val="75000"/>
                  </a:schemeClr>
                </a:solidFill>
                <a:latin typeface="+mn-ea"/>
                <a:cs typeface="ＭＳＰ明朝"/>
              </a:rPr>
              <a:t>副作用の管理・対策</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I 2 </a:t>
            </a:r>
            <a:r>
              <a:rPr lang="ja-JP" altLang="ja-JP" sz="1200" kern="0" dirty="0">
                <a:solidFill>
                  <a:schemeClr val="bg2">
                    <a:lumMod val="75000"/>
                  </a:schemeClr>
                </a:solidFill>
                <a:latin typeface="+mn-ea"/>
                <a:cs typeface="ＭＳＰ明朝"/>
              </a:rPr>
              <a:t>副作用モニター</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I 3 </a:t>
            </a:r>
            <a:r>
              <a:rPr lang="ja-JP" altLang="ja-JP" sz="1200" kern="0" dirty="0">
                <a:solidFill>
                  <a:schemeClr val="bg2">
                    <a:lumMod val="75000"/>
                  </a:schemeClr>
                </a:solidFill>
                <a:latin typeface="+mn-ea"/>
                <a:cs typeface="ＭＳＰ明朝"/>
              </a:rPr>
              <a:t>感染症検査</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I 4 </a:t>
            </a:r>
            <a:r>
              <a:rPr lang="ja-JP" altLang="ja-JP" sz="1200" kern="0" dirty="0">
                <a:solidFill>
                  <a:schemeClr val="bg2">
                    <a:lumMod val="75000"/>
                  </a:schemeClr>
                </a:solidFill>
                <a:latin typeface="+mn-ea"/>
                <a:cs typeface="ＭＳＰ明朝"/>
              </a:rPr>
              <a:t>副作用予防対策</a:t>
            </a:r>
            <a:endParaRPr lang="ja-JP" altLang="ja-JP" sz="1200" kern="100" dirty="0">
              <a:solidFill>
                <a:schemeClr val="bg2">
                  <a:lumMod val="75000"/>
                </a:schemeClr>
              </a:solidFill>
              <a:latin typeface="+mn-ea"/>
            </a:endParaRPr>
          </a:p>
          <a:p>
            <a:pPr indent="179705">
              <a:lnSpc>
                <a:spcPts val="1400"/>
              </a:lnSpc>
              <a:spcBef>
                <a:spcPts val="600"/>
              </a:spcBef>
            </a:pPr>
            <a:r>
              <a:rPr lang="en-US" altLang="ja-JP" sz="1200" kern="0" dirty="0">
                <a:solidFill>
                  <a:schemeClr val="bg2">
                    <a:lumMod val="75000"/>
                  </a:schemeClr>
                </a:solidFill>
                <a:latin typeface="+mn-ea"/>
                <a:cs typeface="ＭＳＰ明朝"/>
              </a:rPr>
              <a:t>J </a:t>
            </a:r>
            <a:r>
              <a:rPr lang="ja-JP" altLang="ja-JP" sz="1200" kern="0" dirty="0">
                <a:solidFill>
                  <a:schemeClr val="bg2">
                    <a:lumMod val="75000"/>
                  </a:schemeClr>
                </a:solidFill>
                <a:latin typeface="+mn-ea"/>
                <a:cs typeface="ＭＳＰ明朝"/>
              </a:rPr>
              <a:t>自己血輸血</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J 1 </a:t>
            </a:r>
            <a:r>
              <a:rPr lang="ja-JP" altLang="ja-JP" sz="1200" kern="0" dirty="0">
                <a:solidFill>
                  <a:schemeClr val="bg2">
                    <a:lumMod val="75000"/>
                  </a:schemeClr>
                </a:solidFill>
                <a:latin typeface="+mn-ea"/>
                <a:cs typeface="ＭＳＰ明朝"/>
              </a:rPr>
              <a:t>理念</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J 2 </a:t>
            </a:r>
            <a:r>
              <a:rPr lang="ja-JP" altLang="ja-JP" sz="1200" kern="0" dirty="0">
                <a:solidFill>
                  <a:schemeClr val="bg2">
                    <a:lumMod val="75000"/>
                  </a:schemeClr>
                </a:solidFill>
                <a:latin typeface="+mn-ea"/>
                <a:cs typeface="ＭＳＰ明朝"/>
              </a:rPr>
              <a:t>採血前準備</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J 3 </a:t>
            </a:r>
            <a:r>
              <a:rPr lang="ja-JP" altLang="ja-JP" sz="1200" kern="0" dirty="0">
                <a:solidFill>
                  <a:schemeClr val="bg2">
                    <a:lumMod val="75000"/>
                  </a:schemeClr>
                </a:solidFill>
                <a:latin typeface="+mn-ea"/>
                <a:cs typeface="ＭＳＰ明朝"/>
              </a:rPr>
              <a:t>採血</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J 4 </a:t>
            </a:r>
            <a:r>
              <a:rPr lang="ja-JP" altLang="ja-JP" sz="1200" kern="0" dirty="0">
                <a:solidFill>
                  <a:schemeClr val="bg2">
                    <a:lumMod val="75000"/>
                  </a:schemeClr>
                </a:solidFill>
                <a:latin typeface="+mn-ea"/>
                <a:cs typeface="ＭＳＰ明朝"/>
              </a:rPr>
              <a:t>保管管理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J 5 </a:t>
            </a:r>
            <a:r>
              <a:rPr lang="ja-JP" altLang="ja-JP" sz="1200" kern="0" dirty="0">
                <a:solidFill>
                  <a:schemeClr val="bg2">
                    <a:lumMod val="75000"/>
                  </a:schemeClr>
                </a:solidFill>
                <a:latin typeface="+mn-ea"/>
                <a:cs typeface="ＭＳＰ明朝"/>
              </a:rPr>
              <a:t>実施</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J 6 </a:t>
            </a:r>
            <a:r>
              <a:rPr lang="ja-JP" altLang="ja-JP" sz="1200" kern="0" dirty="0">
                <a:solidFill>
                  <a:schemeClr val="bg2">
                    <a:lumMod val="75000"/>
                  </a:schemeClr>
                </a:solidFill>
                <a:latin typeface="+mn-ea"/>
                <a:cs typeface="ＭＳＰ明朝"/>
              </a:rPr>
              <a:t>採血室</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J 7 </a:t>
            </a:r>
            <a:r>
              <a:rPr lang="ja-JP" altLang="ja-JP" sz="1200" kern="0" dirty="0">
                <a:solidFill>
                  <a:schemeClr val="bg2">
                    <a:lumMod val="75000"/>
                  </a:schemeClr>
                </a:solidFill>
                <a:latin typeface="+mn-ea"/>
                <a:cs typeface="ＭＳＰ明朝"/>
              </a:rPr>
              <a:t>自己成分採血</a:t>
            </a:r>
            <a:endParaRPr lang="ja-JP" altLang="ja-JP" sz="1200" kern="100" dirty="0">
              <a:solidFill>
                <a:schemeClr val="bg2">
                  <a:lumMod val="75000"/>
                </a:schemeClr>
              </a:solidFill>
              <a:latin typeface="+mn-ea"/>
            </a:endParaRPr>
          </a:p>
          <a:p>
            <a:pPr indent="179705">
              <a:lnSpc>
                <a:spcPts val="1400"/>
              </a:lnSpc>
              <a:spcBef>
                <a:spcPts val="600"/>
              </a:spcBef>
            </a:pPr>
            <a:r>
              <a:rPr lang="en-US" altLang="ja-JP" sz="1200" kern="0" dirty="0">
                <a:solidFill>
                  <a:schemeClr val="bg2">
                    <a:lumMod val="75000"/>
                  </a:schemeClr>
                </a:solidFill>
                <a:latin typeface="+mn-ea"/>
                <a:cs typeface="ＭＳＰ明朝"/>
              </a:rPr>
              <a:t>K </a:t>
            </a:r>
            <a:r>
              <a:rPr lang="ja-JP" altLang="ja-JP" sz="1200" kern="0" dirty="0">
                <a:solidFill>
                  <a:schemeClr val="bg2">
                    <a:lumMod val="75000"/>
                  </a:schemeClr>
                </a:solidFill>
                <a:latin typeface="+mn-ea"/>
                <a:cs typeface="ＭＳＰ明朝"/>
              </a:rPr>
              <a:t>院内同種血採血</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K1 </a:t>
            </a:r>
            <a:r>
              <a:rPr lang="ja-JP" altLang="ja-JP" sz="1200" kern="0" dirty="0">
                <a:solidFill>
                  <a:schemeClr val="bg2">
                    <a:lumMod val="75000"/>
                  </a:schemeClr>
                </a:solidFill>
                <a:latin typeface="+mn-ea"/>
                <a:cs typeface="ＭＳＰ明朝"/>
              </a:rPr>
              <a:t>院内血の管理</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K2 </a:t>
            </a:r>
            <a:r>
              <a:rPr lang="ja-JP" altLang="ja-JP" sz="1200" kern="0" dirty="0">
                <a:solidFill>
                  <a:schemeClr val="bg2">
                    <a:lumMod val="75000"/>
                  </a:schemeClr>
                </a:solidFill>
                <a:latin typeface="+mn-ea"/>
                <a:cs typeface="ＭＳＰ明朝"/>
              </a:rPr>
              <a:t>受血者及び供血者の安全確保</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K3 </a:t>
            </a:r>
            <a:r>
              <a:rPr lang="ja-JP" altLang="ja-JP" sz="1200" kern="0" dirty="0">
                <a:solidFill>
                  <a:schemeClr val="bg2">
                    <a:lumMod val="75000"/>
                  </a:schemeClr>
                </a:solidFill>
                <a:latin typeface="+mn-ea"/>
                <a:cs typeface="ＭＳＰ明朝"/>
              </a:rPr>
              <a:t>採血</a:t>
            </a:r>
            <a:endParaRPr lang="ja-JP" altLang="ja-JP" sz="1200" kern="100" dirty="0">
              <a:solidFill>
                <a:schemeClr val="bg2">
                  <a:lumMod val="75000"/>
                </a:schemeClr>
              </a:solidFill>
              <a:latin typeface="+mn-ea"/>
            </a:endParaRPr>
          </a:p>
          <a:p>
            <a:pPr indent="359410">
              <a:lnSpc>
                <a:spcPts val="1400"/>
              </a:lnSpc>
            </a:pPr>
            <a:r>
              <a:rPr lang="en-US" altLang="ja-JP" sz="1200" kern="0" dirty="0">
                <a:solidFill>
                  <a:schemeClr val="bg2">
                    <a:lumMod val="75000"/>
                  </a:schemeClr>
                </a:solidFill>
                <a:latin typeface="+mn-ea"/>
                <a:cs typeface="ＭＳＰ明朝"/>
              </a:rPr>
              <a:t>K4 </a:t>
            </a:r>
            <a:r>
              <a:rPr lang="ja-JP" altLang="ja-JP" sz="1200" kern="0" dirty="0">
                <a:solidFill>
                  <a:schemeClr val="bg2">
                    <a:lumMod val="75000"/>
                  </a:schemeClr>
                </a:solidFill>
                <a:latin typeface="+mn-ea"/>
                <a:cs typeface="ＭＳＰ明朝"/>
              </a:rPr>
              <a:t>採血手順ならびに保管方法</a:t>
            </a:r>
            <a:endParaRPr lang="ja-JP" altLang="ja-JP" sz="1200" kern="100" dirty="0">
              <a:solidFill>
                <a:schemeClr val="bg2">
                  <a:lumMod val="75000"/>
                </a:schemeClr>
              </a:solidFill>
              <a:latin typeface="+mn-ea"/>
            </a:endParaRPr>
          </a:p>
          <a:p>
            <a:r>
              <a:rPr lang="ja-JP" altLang="en-US" sz="1200" dirty="0">
                <a:solidFill>
                  <a:schemeClr val="bg2">
                    <a:lumMod val="75000"/>
                  </a:schemeClr>
                </a:solidFill>
                <a:latin typeface="+mn-ea"/>
                <a:cs typeface="ＭＳＰ明朝"/>
              </a:rPr>
              <a:t>　　　 </a:t>
            </a:r>
            <a:r>
              <a:rPr lang="en-US" altLang="ja-JP" sz="1200" dirty="0">
                <a:solidFill>
                  <a:schemeClr val="bg2">
                    <a:lumMod val="75000"/>
                  </a:schemeClr>
                </a:solidFill>
                <a:latin typeface="+mn-ea"/>
                <a:cs typeface="ＭＳＰ明朝"/>
              </a:rPr>
              <a:t>K5 </a:t>
            </a:r>
            <a:r>
              <a:rPr lang="ja-JP" altLang="ja-JP" sz="1200" dirty="0">
                <a:solidFill>
                  <a:schemeClr val="bg2">
                    <a:lumMod val="75000"/>
                  </a:schemeClr>
                </a:solidFill>
                <a:latin typeface="+mn-ea"/>
                <a:cs typeface="ＭＳＰ明朝"/>
              </a:rPr>
              <a:t>成分採血</a:t>
            </a:r>
            <a:endParaRPr kumimoji="1" lang="ja-JP" altLang="en-US" sz="1200" dirty="0">
              <a:solidFill>
                <a:schemeClr val="bg2">
                  <a:lumMod val="75000"/>
                </a:schemeClr>
              </a:solidFill>
              <a:latin typeface="+mn-ea"/>
            </a:endParaRPr>
          </a:p>
        </p:txBody>
      </p:sp>
      <p:sp>
        <p:nvSpPr>
          <p:cNvPr id="4" name="テキスト ボックス 3"/>
          <p:cNvSpPr txBox="1"/>
          <p:nvPr/>
        </p:nvSpPr>
        <p:spPr>
          <a:xfrm>
            <a:off x="414670" y="536506"/>
            <a:ext cx="4008474" cy="369332"/>
          </a:xfrm>
          <a:prstGeom prst="rect">
            <a:avLst/>
          </a:prstGeom>
          <a:noFill/>
        </p:spPr>
        <p:txBody>
          <a:bodyPr wrap="square" rtlCol="0">
            <a:spAutoFit/>
          </a:bodyPr>
          <a:lstStyle/>
          <a:p>
            <a:r>
              <a:rPr kumimoji="1" lang="ja-JP" altLang="en-US" dirty="0">
                <a:solidFill>
                  <a:schemeClr val="bg2">
                    <a:lumMod val="75000"/>
                  </a:schemeClr>
                </a:solidFill>
                <a:effectLst>
                  <a:outerShdw blurRad="38100" dist="38100" dir="2700000" algn="tl">
                    <a:srgbClr val="000000">
                      <a:alpha val="43137"/>
                    </a:srgbClr>
                  </a:outerShdw>
                </a:effectLst>
              </a:rPr>
              <a:t>旧</a:t>
            </a:r>
            <a:r>
              <a:rPr kumimoji="1" lang="en-US" altLang="ja-JP" dirty="0">
                <a:solidFill>
                  <a:schemeClr val="bg2">
                    <a:lumMod val="75000"/>
                  </a:schemeClr>
                </a:solidFill>
                <a:effectLst>
                  <a:outerShdw blurRad="38100" dist="38100" dir="2700000" algn="tl">
                    <a:srgbClr val="000000">
                      <a:alpha val="43137"/>
                    </a:srgbClr>
                  </a:outerShdw>
                </a:effectLst>
              </a:rPr>
              <a:t>I&amp;A</a:t>
            </a:r>
            <a:r>
              <a:rPr lang="ja-JP" altLang="en-US" dirty="0">
                <a:solidFill>
                  <a:schemeClr val="bg2">
                    <a:lumMod val="75000"/>
                  </a:schemeClr>
                </a:solidFill>
                <a:effectLst>
                  <a:outerShdw blurRad="38100" dist="38100" dir="2700000" algn="tl">
                    <a:srgbClr val="000000">
                      <a:alpha val="43137"/>
                    </a:srgbClr>
                  </a:outerShdw>
                </a:effectLst>
              </a:rPr>
              <a:t> チェックリスト</a:t>
            </a:r>
            <a:endParaRPr kumimoji="1" lang="ja-JP" altLang="en-US"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792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1890" y="3447777"/>
            <a:ext cx="7945419" cy="2308324"/>
          </a:xfrm>
          <a:prstGeom prst="rect">
            <a:avLst/>
          </a:prstGeom>
          <a:noFill/>
        </p:spPr>
        <p:txBody>
          <a:bodyPr wrap="square" rtlCol="0">
            <a:spAutoFit/>
          </a:bodyPr>
          <a:lstStyle/>
          <a:p>
            <a:r>
              <a:rPr lang="ja-JP" altLang="en-US" sz="1600" dirty="0">
                <a:solidFill>
                  <a:schemeClr val="bg2">
                    <a:lumMod val="75000"/>
                  </a:schemeClr>
                </a:solidFill>
                <a:latin typeface="HG丸ｺﾞｼｯｸM-PRO" panose="020F0600000000000000" pitchFamily="50" charset="-128"/>
                <a:ea typeface="HG丸ｺﾞｼｯｸM-PRO" panose="020F0600000000000000" pitchFamily="50" charset="-128"/>
              </a:rPr>
              <a:t>輸血医療は改正薬事法、血液法により大きく変化し、安全の保証と適正使用が求められています。 厚生労働省より「輸血療法の実施に関する指針」、「血液製剤の使用指針」、「血液製剤保管管理マニュアル」、「自己血輸血：採血および保管管理マニュアル」などが出されています。 これらのマニュアルに従って、各施設で安全で有効な輸血療法が実施されることが期待されています。</a:t>
            </a:r>
          </a:p>
          <a:p>
            <a:r>
              <a:rPr lang="ja-JP" altLang="en-US" sz="1600" dirty="0">
                <a:solidFill>
                  <a:schemeClr val="bg2">
                    <a:lumMod val="75000"/>
                  </a:schemeClr>
                </a:solidFill>
                <a:latin typeface="HG丸ｺﾞｼｯｸM-PRO" panose="020F0600000000000000" pitchFamily="50" charset="-128"/>
                <a:ea typeface="HG丸ｺﾞｼｯｸM-PRO" panose="020F0600000000000000" pitchFamily="50" charset="-128"/>
              </a:rPr>
              <a:t>　しかし指針やマニュアルには強制力がないことから、各医療機関の自主性に任されているのが現状です。 さらに、これらはすべての輸血業務に言及しているわけではなく、特に検査方法に関しては、詳しい規定はありません。日常行われるすべての輸血の安全を保証するためにも、適切な管理が行われているか否かの評価が必要です。 　</a:t>
            </a:r>
            <a:endParaRPr kumimoji="1" lang="ja-JP" altLang="en-US" sz="1600" dirty="0">
              <a:solidFill>
                <a:schemeClr val="bg2">
                  <a:lumMod val="75000"/>
                </a:schemeClr>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581889" y="409638"/>
            <a:ext cx="7945419" cy="1745844"/>
          </a:xfrm>
          <a:prstGeom prst="rect">
            <a:avLst/>
          </a:prstGeom>
          <a:solidFill>
            <a:schemeClr val="bg2">
              <a:lumMod val="20000"/>
              <a:lumOff val="80000"/>
              <a:alpha val="52000"/>
            </a:schemeClr>
          </a:solidFill>
          <a:ln>
            <a:solidFill>
              <a:schemeClr val="accent1">
                <a:shade val="50000"/>
              </a:schemeClr>
            </a:solidFill>
          </a:ln>
        </p:spPr>
        <p:txBody>
          <a:bodyPr wrap="square" lIns="216000" tIns="72000" rIns="216000" bIns="72000" rtlCol="0">
            <a:spAutoFit/>
          </a:bodyPr>
          <a:lstStyle/>
          <a:p>
            <a:pPr>
              <a:spcAft>
                <a:spcPts val="1200"/>
              </a:spcAft>
            </a:pPr>
            <a:r>
              <a:rPr lang="ja-JP" altLang="en-US" sz="2400" dirty="0">
                <a:solidFill>
                  <a:schemeClr val="bg2">
                    <a:lumMod val="75000"/>
                  </a:schemeClr>
                </a:solidFill>
                <a:effectLst>
                  <a:outerShdw blurRad="38100" dist="38100" dir="2700000" algn="tl">
                    <a:srgbClr val="000000">
                      <a:alpha val="43137"/>
                    </a:srgbClr>
                  </a:outerShdw>
                </a:effectLst>
              </a:rPr>
              <a:t>輸血機能評価認定（</a:t>
            </a:r>
            <a:r>
              <a:rPr lang="en-US" altLang="ja-JP" sz="2400" dirty="0">
                <a:solidFill>
                  <a:schemeClr val="bg2">
                    <a:lumMod val="75000"/>
                  </a:schemeClr>
                </a:solidFill>
                <a:effectLst>
                  <a:outerShdw blurRad="38100" dist="38100" dir="2700000" algn="tl">
                    <a:srgbClr val="000000">
                      <a:alpha val="43137"/>
                    </a:srgbClr>
                  </a:outerShdw>
                </a:effectLst>
              </a:rPr>
              <a:t>I&amp;A</a:t>
            </a:r>
            <a:r>
              <a:rPr lang="ja-JP" altLang="en-US" sz="2400" dirty="0">
                <a:solidFill>
                  <a:schemeClr val="bg2">
                    <a:lumMod val="75000"/>
                  </a:schemeClr>
                </a:solidFill>
                <a:effectLst>
                  <a:outerShdw blurRad="38100" dist="38100" dir="2700000" algn="tl">
                    <a:srgbClr val="000000">
                      <a:alpha val="43137"/>
                    </a:srgbClr>
                  </a:outerShdw>
                </a:effectLst>
              </a:rPr>
              <a:t>）とは</a:t>
            </a:r>
            <a:endParaRPr lang="en-US" altLang="ja-JP" sz="2400" dirty="0">
              <a:solidFill>
                <a:schemeClr val="bg2">
                  <a:lumMod val="75000"/>
                </a:schemeClr>
              </a:solidFill>
              <a:effectLst>
                <a:outerShdw blurRad="38100" dist="38100" dir="2700000" algn="tl">
                  <a:srgbClr val="000000">
                    <a:alpha val="43137"/>
                  </a:srgbClr>
                </a:outerShdw>
              </a:effectLst>
            </a:endParaRPr>
          </a:p>
          <a:p>
            <a:pPr>
              <a:spcAft>
                <a:spcPts val="1200"/>
              </a:spcAft>
            </a:pPr>
            <a:r>
              <a:rPr lang="ja-JP" altLang="en-US" sz="2000" b="1" dirty="0">
                <a:solidFill>
                  <a:schemeClr val="bg2">
                    <a:lumMod val="75000"/>
                  </a:schemeClr>
                </a:solidFill>
                <a:latin typeface="Meiryo UI" panose="020B0604030504040204" pitchFamily="50" charset="-128"/>
                <a:ea typeface="Meiryo UI" panose="020B0604030504040204" pitchFamily="50" charset="-128"/>
              </a:rPr>
              <a:t>　</a:t>
            </a:r>
            <a:r>
              <a:rPr lang="en-US" altLang="ja-JP" sz="2000" b="1" dirty="0">
                <a:solidFill>
                  <a:schemeClr val="bg2">
                    <a:lumMod val="75000"/>
                  </a:schemeClr>
                </a:solidFill>
                <a:latin typeface="Meiryo UI" panose="020B0604030504040204" pitchFamily="50" charset="-128"/>
                <a:ea typeface="Meiryo UI" panose="020B0604030504040204" pitchFamily="50" charset="-128"/>
              </a:rPr>
              <a:t>Inspection(</a:t>
            </a:r>
            <a:r>
              <a:rPr lang="ja-JP" altLang="en-US" sz="2000" b="1" dirty="0">
                <a:solidFill>
                  <a:schemeClr val="bg2">
                    <a:lumMod val="75000"/>
                  </a:schemeClr>
                </a:solidFill>
                <a:latin typeface="Meiryo UI" panose="020B0604030504040204" pitchFamily="50" charset="-128"/>
                <a:ea typeface="Meiryo UI" panose="020B0604030504040204" pitchFamily="50" charset="-128"/>
              </a:rPr>
              <a:t>点検</a:t>
            </a:r>
            <a:r>
              <a:rPr lang="en-US" altLang="ja-JP" sz="2000" b="1" dirty="0">
                <a:solidFill>
                  <a:schemeClr val="bg2">
                    <a:lumMod val="75000"/>
                  </a:schemeClr>
                </a:solidFill>
                <a:latin typeface="Meiryo UI" panose="020B0604030504040204" pitchFamily="50" charset="-128"/>
                <a:ea typeface="Meiryo UI" panose="020B0604030504040204" pitchFamily="50" charset="-128"/>
              </a:rPr>
              <a:t>)</a:t>
            </a:r>
            <a:r>
              <a:rPr lang="ja-JP" altLang="en-US" sz="2000" b="1" dirty="0">
                <a:solidFill>
                  <a:schemeClr val="bg2">
                    <a:lumMod val="75000"/>
                  </a:schemeClr>
                </a:solidFill>
                <a:latin typeface="Meiryo UI" panose="020B0604030504040204" pitchFamily="50" charset="-128"/>
                <a:ea typeface="Meiryo UI" panose="020B0604030504040204" pitchFamily="50" charset="-128"/>
              </a:rPr>
              <a:t>して </a:t>
            </a:r>
            <a:r>
              <a:rPr lang="en-US" altLang="ja-JP" sz="2000" b="1" dirty="0">
                <a:solidFill>
                  <a:schemeClr val="bg2">
                    <a:lumMod val="75000"/>
                  </a:schemeClr>
                </a:solidFill>
                <a:latin typeface="Meiryo UI" panose="020B0604030504040204" pitchFamily="50" charset="-128"/>
                <a:ea typeface="Meiryo UI" panose="020B0604030504040204" pitchFamily="50" charset="-128"/>
              </a:rPr>
              <a:t>Accreditation (</a:t>
            </a:r>
            <a:r>
              <a:rPr lang="ja-JP" altLang="en-US" sz="2000" b="1" dirty="0">
                <a:solidFill>
                  <a:schemeClr val="bg2">
                    <a:lumMod val="75000"/>
                  </a:schemeClr>
                </a:solidFill>
                <a:latin typeface="Meiryo UI" panose="020B0604030504040204" pitchFamily="50" charset="-128"/>
                <a:ea typeface="Meiryo UI" panose="020B0604030504040204" pitchFamily="50" charset="-128"/>
              </a:rPr>
              <a:t>認証</a:t>
            </a:r>
            <a:r>
              <a:rPr lang="en-US" altLang="ja-JP" sz="2000" b="1" dirty="0">
                <a:solidFill>
                  <a:schemeClr val="bg2">
                    <a:lumMod val="75000"/>
                  </a:schemeClr>
                </a:solidFill>
                <a:latin typeface="Meiryo UI" panose="020B0604030504040204" pitchFamily="50" charset="-128"/>
                <a:ea typeface="Meiryo UI" panose="020B0604030504040204" pitchFamily="50" charset="-128"/>
              </a:rPr>
              <a:t>)</a:t>
            </a:r>
            <a:r>
              <a:rPr lang="ja-JP" altLang="en-US" sz="2000" b="1" dirty="0">
                <a:solidFill>
                  <a:schemeClr val="bg2">
                    <a:lumMod val="75000"/>
                  </a:schemeClr>
                </a:solidFill>
                <a:latin typeface="Meiryo UI" panose="020B0604030504040204" pitchFamily="50" charset="-128"/>
                <a:ea typeface="Meiryo UI" panose="020B0604030504040204" pitchFamily="50" charset="-128"/>
              </a:rPr>
              <a:t>するシステム</a:t>
            </a:r>
            <a:endParaRPr lang="en-US" altLang="ja-JP" sz="2000" b="1" dirty="0">
              <a:solidFill>
                <a:schemeClr val="bg2">
                  <a:lumMod val="75000"/>
                </a:schemeClr>
              </a:solidFill>
              <a:latin typeface="Meiryo UI" panose="020B0604030504040204" pitchFamily="50" charset="-128"/>
              <a:ea typeface="Meiryo UI" panose="020B0604030504040204" pitchFamily="50" charset="-128"/>
            </a:endParaRPr>
          </a:p>
          <a:p>
            <a:r>
              <a:rPr lang="ja-JP" altLang="en-US" sz="2000" dirty="0">
                <a:solidFill>
                  <a:schemeClr val="bg2">
                    <a:lumMod val="75000"/>
                  </a:schemeClr>
                </a:solidFill>
                <a:latin typeface="Meiryo UI" panose="020B0604030504040204" pitchFamily="50" charset="-128"/>
                <a:ea typeface="Meiryo UI" panose="020B0604030504040204" pitchFamily="50" charset="-128"/>
              </a:rPr>
              <a:t>　適切な輸血管理が行われているか否かを</a:t>
            </a:r>
            <a:r>
              <a:rPr lang="ja-JP" altLang="en-US" sz="2000" b="1" dirty="0">
                <a:solidFill>
                  <a:srgbClr val="C00000"/>
                </a:solidFill>
                <a:latin typeface="Meiryo UI" panose="020B0604030504040204" pitchFamily="50" charset="-128"/>
                <a:ea typeface="Meiryo UI" panose="020B0604030504040204" pitchFamily="50" charset="-128"/>
              </a:rPr>
              <a:t>第三者</a:t>
            </a:r>
            <a:r>
              <a:rPr lang="ja-JP" altLang="en-US" sz="2000" dirty="0">
                <a:solidFill>
                  <a:schemeClr val="bg2">
                    <a:lumMod val="75000"/>
                  </a:schemeClr>
                </a:solidFill>
                <a:latin typeface="Meiryo UI" panose="020B0604030504040204" pitchFamily="50" charset="-128"/>
                <a:ea typeface="Meiryo UI" panose="020B0604030504040204" pitchFamily="50" charset="-128"/>
              </a:rPr>
              <a:t>によって点検し、</a:t>
            </a:r>
            <a:endParaRPr lang="en-US" altLang="ja-JP" sz="2000" dirty="0">
              <a:solidFill>
                <a:schemeClr val="bg2">
                  <a:lumMod val="75000"/>
                </a:schemeClr>
              </a:solidFill>
              <a:latin typeface="Meiryo UI" panose="020B0604030504040204" pitchFamily="50" charset="-128"/>
              <a:ea typeface="Meiryo UI" panose="020B0604030504040204" pitchFamily="50" charset="-128"/>
            </a:endParaRPr>
          </a:p>
          <a:p>
            <a:r>
              <a:rPr lang="ja-JP" altLang="en-US" sz="2000" b="1" u="sng" dirty="0">
                <a:solidFill>
                  <a:schemeClr val="bg2">
                    <a:lumMod val="75000"/>
                  </a:schemeClr>
                </a:solidFill>
                <a:latin typeface="Meiryo UI" panose="020B0604030504040204" pitchFamily="50" charset="-128"/>
                <a:ea typeface="Meiryo UI" panose="020B0604030504040204" pitchFamily="50" charset="-128"/>
              </a:rPr>
              <a:t>　</a:t>
            </a:r>
            <a:r>
              <a:rPr lang="ja-JP" altLang="en-US" sz="2000" b="1" u="sng" dirty="0">
                <a:solidFill>
                  <a:srgbClr val="C00000"/>
                </a:solidFill>
                <a:latin typeface="Meiryo UI" panose="020B0604030504040204" pitchFamily="50" charset="-128"/>
                <a:ea typeface="Meiryo UI" panose="020B0604030504040204" pitchFamily="50" charset="-128"/>
              </a:rPr>
              <a:t>安全を保証する</a:t>
            </a:r>
            <a:endParaRPr lang="ja-JP" altLang="en-US" sz="2000" dirty="0">
              <a:solidFill>
                <a:srgbClr val="C00000"/>
              </a:solidFill>
            </a:endParaRPr>
          </a:p>
        </p:txBody>
      </p:sp>
      <p:sp>
        <p:nvSpPr>
          <p:cNvPr id="4" name="テキスト ボックス 3"/>
          <p:cNvSpPr txBox="1"/>
          <p:nvPr/>
        </p:nvSpPr>
        <p:spPr>
          <a:xfrm>
            <a:off x="581890" y="2324576"/>
            <a:ext cx="7945419" cy="954107"/>
          </a:xfrm>
          <a:prstGeom prst="rect">
            <a:avLst/>
          </a:prstGeom>
          <a:solidFill>
            <a:schemeClr val="bg1">
              <a:lumMod val="95000"/>
            </a:schemeClr>
          </a:solidFill>
          <a:ln>
            <a:solidFill>
              <a:schemeClr val="bg1">
                <a:lumMod val="75000"/>
              </a:schemeClr>
            </a:solidFill>
          </a:ln>
        </p:spPr>
        <p:txBody>
          <a:bodyPr wrap="square" rtlCol="0">
            <a:spAutoFit/>
          </a:bodyPr>
          <a:lstStyle/>
          <a:p>
            <a:r>
              <a:rPr lang="en-US" altLang="ja-JP" sz="2000" dirty="0">
                <a:solidFill>
                  <a:schemeClr val="bg2">
                    <a:lumMod val="50000"/>
                  </a:schemeClr>
                </a:solidFill>
                <a:effectLst>
                  <a:outerShdw blurRad="38100" dist="38100" dir="2700000" algn="tl">
                    <a:srgbClr val="000000">
                      <a:alpha val="43137"/>
                    </a:srgbClr>
                  </a:outerShdw>
                </a:effectLst>
              </a:rPr>
              <a:t>I&amp;A</a:t>
            </a:r>
            <a:r>
              <a:rPr lang="ja-JP" altLang="en-US" sz="2000" dirty="0">
                <a:solidFill>
                  <a:schemeClr val="bg2">
                    <a:lumMod val="50000"/>
                  </a:schemeClr>
                </a:solidFill>
                <a:effectLst>
                  <a:outerShdw blurRad="38100" dist="38100" dir="2700000" algn="tl">
                    <a:srgbClr val="000000">
                      <a:alpha val="43137"/>
                    </a:srgbClr>
                  </a:outerShdw>
                </a:effectLst>
              </a:rPr>
              <a:t>の目的は、</a:t>
            </a:r>
            <a:endParaRPr lang="en-US" altLang="ja-JP" sz="2000" dirty="0">
              <a:solidFill>
                <a:schemeClr val="bg2">
                  <a:lumMod val="50000"/>
                </a:schemeClr>
              </a:solidFill>
              <a:effectLst>
                <a:outerShdw blurRad="38100" dist="38100" dir="2700000" algn="tl">
                  <a:srgbClr val="000000">
                    <a:alpha val="43137"/>
                  </a:srgbClr>
                </a:outerShdw>
              </a:effectLst>
            </a:endParaRPr>
          </a:p>
          <a:p>
            <a:r>
              <a:rPr lang="ja-JP" altLang="en-US" dirty="0">
                <a:solidFill>
                  <a:schemeClr val="bg2">
                    <a:lumMod val="50000"/>
                  </a:schemeClr>
                </a:solidFill>
              </a:rPr>
              <a:t>　輸血用血液や分画製剤の適正使用を徹底すること。</a:t>
            </a:r>
            <a:endParaRPr lang="en-US" altLang="ja-JP" dirty="0">
              <a:solidFill>
                <a:schemeClr val="bg2">
                  <a:lumMod val="50000"/>
                </a:schemeClr>
              </a:solidFill>
            </a:endParaRPr>
          </a:p>
          <a:p>
            <a:r>
              <a:rPr lang="ja-JP" altLang="en-US" dirty="0">
                <a:solidFill>
                  <a:schemeClr val="bg2">
                    <a:lumMod val="50000"/>
                  </a:schemeClr>
                </a:solidFill>
              </a:rPr>
              <a:t>　輸血の安全を保証することで、より安全な輸血管理が行われることを目指す。</a:t>
            </a:r>
            <a:endParaRPr kumimoji="1" lang="ja-JP" altLang="en-US" dirty="0">
              <a:solidFill>
                <a:schemeClr val="bg2">
                  <a:lumMod val="50000"/>
                </a:schemeClr>
              </a:solidFill>
            </a:endParaRPr>
          </a:p>
        </p:txBody>
      </p:sp>
    </p:spTree>
    <p:extLst>
      <p:ext uri="{BB962C8B-B14F-4D97-AF65-F5344CB8AC3E}">
        <p14:creationId xmlns:p14="http://schemas.microsoft.com/office/powerpoint/2010/main" val="183707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46297" y="734214"/>
            <a:ext cx="7017488" cy="400110"/>
          </a:xfrm>
          <a:prstGeom prst="rect">
            <a:avLst/>
          </a:prstGeom>
          <a:noFill/>
        </p:spPr>
        <p:txBody>
          <a:bodyPr wrap="square" rtlCol="0">
            <a:spAutoFit/>
          </a:bodyPr>
          <a:lstStyle/>
          <a:p>
            <a:r>
              <a:rPr lang="ja-JP" altLang="en-US" sz="2000" dirty="0">
                <a:solidFill>
                  <a:schemeClr val="bg2">
                    <a:lumMod val="75000"/>
                  </a:schemeClr>
                </a:solidFill>
                <a:effectLst>
                  <a:outerShdw blurRad="38100" dist="38100" dir="2700000" algn="tl">
                    <a:srgbClr val="000000">
                      <a:alpha val="43137"/>
                    </a:srgbClr>
                  </a:outerShdw>
                </a:effectLst>
              </a:rPr>
              <a:t>輸血機能評価認定（</a:t>
            </a:r>
            <a:r>
              <a:rPr lang="en-US" altLang="ja-JP" sz="2000" dirty="0">
                <a:solidFill>
                  <a:schemeClr val="bg2">
                    <a:lumMod val="75000"/>
                  </a:schemeClr>
                </a:solidFill>
                <a:effectLst>
                  <a:outerShdw blurRad="38100" dist="38100" dir="2700000" algn="tl">
                    <a:srgbClr val="000000">
                      <a:alpha val="43137"/>
                    </a:srgbClr>
                  </a:outerShdw>
                </a:effectLst>
              </a:rPr>
              <a:t>I&amp;A</a:t>
            </a:r>
            <a:r>
              <a:rPr lang="ja-JP" altLang="en-US" sz="2000" dirty="0">
                <a:solidFill>
                  <a:schemeClr val="bg2">
                    <a:lumMod val="75000"/>
                  </a:schemeClr>
                </a:solidFill>
                <a:effectLst>
                  <a:outerShdw blurRad="38100" dist="38100" dir="2700000" algn="tl">
                    <a:srgbClr val="000000">
                      <a:alpha val="43137"/>
                    </a:srgbClr>
                  </a:outerShdw>
                </a:effectLst>
              </a:rPr>
              <a:t>）の特徴</a:t>
            </a:r>
          </a:p>
        </p:txBody>
      </p:sp>
      <p:sp>
        <p:nvSpPr>
          <p:cNvPr id="5" name="テキスト ボックス 4"/>
          <p:cNvSpPr txBox="1"/>
          <p:nvPr/>
        </p:nvSpPr>
        <p:spPr>
          <a:xfrm>
            <a:off x="1124427" y="1217451"/>
            <a:ext cx="7251406" cy="3662541"/>
          </a:xfrm>
          <a:prstGeom prst="rect">
            <a:avLst/>
          </a:prstGeom>
          <a:noFill/>
        </p:spPr>
        <p:txBody>
          <a:bodyPr wrap="square" rtlCol="0">
            <a:spAutoFit/>
          </a:bodyPr>
          <a:lstStyle/>
          <a:p>
            <a:pPr marL="285750" indent="-285750">
              <a:spcBef>
                <a:spcPts val="1200"/>
              </a:spcBef>
              <a:buFont typeface="Wingdings" panose="05000000000000000000" pitchFamily="2" charset="2"/>
              <a:buChar char="Ø"/>
            </a:pPr>
            <a:r>
              <a:rPr lang="ja-JP" altLang="en-US" dirty="0">
                <a:solidFill>
                  <a:schemeClr val="bg2">
                    <a:lumMod val="75000"/>
                  </a:schemeClr>
                </a:solidFill>
              </a:rPr>
              <a:t>　チェックリスト項目数の大幅な削減</a:t>
            </a:r>
            <a:endParaRPr lang="en-US" altLang="ja-JP" dirty="0">
              <a:solidFill>
                <a:schemeClr val="bg2">
                  <a:lumMod val="75000"/>
                </a:schemeClr>
              </a:solidFill>
            </a:endParaRPr>
          </a:p>
          <a:p>
            <a:pPr lvl="1">
              <a:spcAft>
                <a:spcPts val="600"/>
              </a:spcAft>
            </a:pPr>
            <a:r>
              <a:rPr lang="ja-JP" altLang="en-US" dirty="0">
                <a:solidFill>
                  <a:schemeClr val="bg2">
                    <a:lumMod val="75000"/>
                  </a:schemeClr>
                </a:solidFill>
              </a:rPr>
              <a:t>　</a:t>
            </a:r>
            <a:r>
              <a:rPr lang="ja-JP" altLang="en-US" sz="1600" dirty="0">
                <a:solidFill>
                  <a:schemeClr val="bg2">
                    <a:lumMod val="75000"/>
                  </a:schemeClr>
                </a:solidFill>
              </a:rPr>
              <a:t>約</a:t>
            </a:r>
            <a:r>
              <a:rPr lang="en-US" altLang="ja-JP" sz="1600" dirty="0">
                <a:solidFill>
                  <a:schemeClr val="bg2">
                    <a:lumMod val="75000"/>
                  </a:schemeClr>
                </a:solidFill>
              </a:rPr>
              <a:t>620</a:t>
            </a:r>
            <a:r>
              <a:rPr lang="ja-JP" altLang="en-US" sz="1600" dirty="0">
                <a:solidFill>
                  <a:schemeClr val="bg2">
                    <a:lumMod val="75000"/>
                  </a:schemeClr>
                </a:solidFill>
              </a:rPr>
              <a:t>項目から</a:t>
            </a:r>
            <a:r>
              <a:rPr lang="en-US" altLang="ja-JP" sz="1600" dirty="0">
                <a:solidFill>
                  <a:schemeClr val="bg2">
                    <a:lumMod val="75000"/>
                  </a:schemeClr>
                </a:solidFill>
              </a:rPr>
              <a:t>78</a:t>
            </a:r>
            <a:r>
              <a:rPr lang="ja-JP" altLang="en-US" sz="1600" dirty="0">
                <a:solidFill>
                  <a:schemeClr val="bg2">
                    <a:lumMod val="75000"/>
                  </a:schemeClr>
                </a:solidFill>
              </a:rPr>
              <a:t>項目へ削減</a:t>
            </a:r>
            <a:endParaRPr lang="en-US" altLang="ja-JP" sz="1600" dirty="0">
              <a:solidFill>
                <a:schemeClr val="bg2">
                  <a:lumMod val="75000"/>
                </a:schemeClr>
              </a:solidFill>
            </a:endParaRPr>
          </a:p>
          <a:p>
            <a:pPr marL="285750" indent="-285750">
              <a:buFont typeface="Wingdings" panose="05000000000000000000" pitchFamily="2" charset="2"/>
              <a:buChar char="Ø"/>
            </a:pPr>
            <a:r>
              <a:rPr lang="ja-JP" altLang="en-US" dirty="0">
                <a:solidFill>
                  <a:schemeClr val="bg2">
                    <a:lumMod val="75000"/>
                  </a:schemeClr>
                </a:solidFill>
              </a:rPr>
              <a:t>　認定基準項目の大幅な緩和</a:t>
            </a:r>
            <a:endParaRPr lang="en-US" altLang="ja-JP" dirty="0">
              <a:solidFill>
                <a:schemeClr val="bg2">
                  <a:lumMod val="75000"/>
                </a:schemeClr>
              </a:solidFill>
            </a:endParaRPr>
          </a:p>
          <a:p>
            <a:pPr lvl="1">
              <a:spcAft>
                <a:spcPts val="600"/>
              </a:spcAft>
            </a:pPr>
            <a:r>
              <a:rPr lang="ja-JP" altLang="en-US" dirty="0">
                <a:solidFill>
                  <a:schemeClr val="bg2">
                    <a:lumMod val="75000"/>
                  </a:schemeClr>
                </a:solidFill>
              </a:rPr>
              <a:t>　</a:t>
            </a:r>
            <a:r>
              <a:rPr lang="ja-JP" altLang="en-US" sz="1600" dirty="0">
                <a:solidFill>
                  <a:schemeClr val="bg2">
                    <a:lumMod val="75000"/>
                  </a:schemeClr>
                </a:solidFill>
              </a:rPr>
              <a:t>安全性を担保し、問題点の改善を促す</a:t>
            </a:r>
            <a:r>
              <a:rPr lang="en-US" altLang="ja-JP" sz="1600" dirty="0">
                <a:solidFill>
                  <a:schemeClr val="bg2">
                    <a:lumMod val="75000"/>
                  </a:schemeClr>
                </a:solidFill>
              </a:rPr>
              <a:t>34</a:t>
            </a:r>
            <a:r>
              <a:rPr lang="ja-JP" altLang="en-US" sz="1600" dirty="0">
                <a:solidFill>
                  <a:schemeClr val="bg2">
                    <a:lumMod val="75000"/>
                  </a:schemeClr>
                </a:solidFill>
              </a:rPr>
              <a:t>項目</a:t>
            </a:r>
            <a:endParaRPr lang="en-US" altLang="ja-JP" sz="1600" dirty="0">
              <a:solidFill>
                <a:schemeClr val="bg2">
                  <a:lumMod val="75000"/>
                </a:schemeClr>
              </a:solidFill>
            </a:endParaRPr>
          </a:p>
          <a:p>
            <a:pPr marL="285750" indent="-285750">
              <a:buFont typeface="Wingdings" panose="05000000000000000000" pitchFamily="2" charset="2"/>
              <a:buChar char="Ø"/>
            </a:pPr>
            <a:r>
              <a:rPr kumimoji="1" lang="ja-JP" altLang="en-US" dirty="0">
                <a:solidFill>
                  <a:schemeClr val="bg2">
                    <a:lumMod val="75000"/>
                  </a:schemeClr>
                </a:solidFill>
              </a:rPr>
              <a:t>　標準的な輸血医療実施のためのプログラム</a:t>
            </a:r>
            <a:endParaRPr lang="en-US" altLang="ja-JP" dirty="0">
              <a:solidFill>
                <a:schemeClr val="bg2">
                  <a:lumMod val="75000"/>
                </a:schemeClr>
              </a:solidFill>
            </a:endParaRPr>
          </a:p>
          <a:p>
            <a:pPr lvl="1"/>
            <a:r>
              <a:rPr kumimoji="1" lang="ja-JP" altLang="en-US" dirty="0">
                <a:solidFill>
                  <a:schemeClr val="bg2">
                    <a:lumMod val="75000"/>
                  </a:schemeClr>
                </a:solidFill>
              </a:rPr>
              <a:t>　</a:t>
            </a:r>
            <a:r>
              <a:rPr kumimoji="1" lang="ja-JP" altLang="en-US" sz="1600" dirty="0">
                <a:solidFill>
                  <a:schemeClr val="bg2">
                    <a:lumMod val="75000"/>
                  </a:schemeClr>
                </a:solidFill>
              </a:rPr>
              <a:t>「輸血療法の実施に関する指針」「血液製剤保管管理マニュアル」などの公的な</a:t>
            </a:r>
            <a:endParaRPr kumimoji="1" lang="en-US" altLang="ja-JP" sz="1600" dirty="0">
              <a:solidFill>
                <a:schemeClr val="bg2">
                  <a:lumMod val="75000"/>
                </a:schemeClr>
              </a:solidFill>
            </a:endParaRPr>
          </a:p>
          <a:p>
            <a:pPr lvl="1">
              <a:spcAft>
                <a:spcPts val="600"/>
              </a:spcAft>
            </a:pPr>
            <a:r>
              <a:rPr kumimoji="1" lang="ja-JP" altLang="en-US" sz="1600" dirty="0">
                <a:solidFill>
                  <a:schemeClr val="bg2">
                    <a:lumMod val="75000"/>
                  </a:schemeClr>
                </a:solidFill>
              </a:rPr>
              <a:t>  指針・ガイドラインに準じた、標準的な輸血医療を実践する水準に設定</a:t>
            </a:r>
            <a:endParaRPr lang="en-US" altLang="ja-JP" sz="1600" dirty="0">
              <a:solidFill>
                <a:schemeClr val="bg2">
                  <a:lumMod val="75000"/>
                </a:schemeClr>
              </a:solidFill>
            </a:endParaRPr>
          </a:p>
          <a:p>
            <a:pPr marL="285750" indent="-285750">
              <a:buFont typeface="Wingdings" panose="05000000000000000000" pitchFamily="2" charset="2"/>
              <a:buChar char="Ø"/>
            </a:pPr>
            <a:r>
              <a:rPr kumimoji="1" lang="ja-JP" altLang="en-US" dirty="0">
                <a:solidFill>
                  <a:schemeClr val="bg2">
                    <a:lumMod val="75000"/>
                  </a:schemeClr>
                </a:solidFill>
              </a:rPr>
              <a:t>　速やかな認定証の発行</a:t>
            </a:r>
            <a:endParaRPr lang="en-US" altLang="ja-JP" dirty="0">
              <a:solidFill>
                <a:schemeClr val="bg2">
                  <a:lumMod val="75000"/>
                </a:schemeClr>
              </a:solidFill>
            </a:endParaRPr>
          </a:p>
          <a:p>
            <a:pPr lvl="1">
              <a:spcAft>
                <a:spcPts val="600"/>
              </a:spcAft>
            </a:pPr>
            <a:r>
              <a:rPr lang="ja-JP" altLang="en-US" dirty="0">
                <a:solidFill>
                  <a:schemeClr val="bg2">
                    <a:lumMod val="75000"/>
                  </a:schemeClr>
                </a:solidFill>
              </a:rPr>
              <a:t>　</a:t>
            </a:r>
            <a:r>
              <a:rPr lang="ja-JP" altLang="en-US" sz="1600" dirty="0">
                <a:solidFill>
                  <a:schemeClr val="bg2">
                    <a:lumMod val="75000"/>
                  </a:schemeClr>
                </a:solidFill>
              </a:rPr>
              <a:t>審査期間の短縮により約</a:t>
            </a:r>
            <a:r>
              <a:rPr lang="en-US" altLang="ja-JP" sz="1600" dirty="0">
                <a:solidFill>
                  <a:schemeClr val="bg2">
                    <a:lumMod val="75000"/>
                  </a:schemeClr>
                </a:solidFill>
              </a:rPr>
              <a:t>3</a:t>
            </a:r>
            <a:r>
              <a:rPr lang="ja-JP" altLang="en-US" sz="1600" dirty="0">
                <a:solidFill>
                  <a:schemeClr val="bg2">
                    <a:lumMod val="75000"/>
                  </a:schemeClr>
                </a:solidFill>
              </a:rPr>
              <a:t>ヶ月で認定証発行</a:t>
            </a:r>
            <a:endParaRPr lang="en-US" altLang="ja-JP" sz="1600" dirty="0">
              <a:solidFill>
                <a:schemeClr val="bg2">
                  <a:lumMod val="75000"/>
                </a:schemeClr>
              </a:solidFill>
            </a:endParaRPr>
          </a:p>
          <a:p>
            <a:pPr marL="285750" indent="-285750">
              <a:buFont typeface="Wingdings" panose="05000000000000000000" pitchFamily="2" charset="2"/>
              <a:buChar char="Ø"/>
            </a:pPr>
            <a:r>
              <a:rPr kumimoji="1" lang="ja-JP" altLang="en-US" dirty="0">
                <a:solidFill>
                  <a:schemeClr val="bg2">
                    <a:lumMod val="75000"/>
                  </a:schemeClr>
                </a:solidFill>
              </a:rPr>
              <a:t>　輸血医療全般を対象とした専門家集団による評価制度</a:t>
            </a:r>
            <a:endParaRPr kumimoji="1" lang="en-US" altLang="ja-JP" dirty="0">
              <a:solidFill>
                <a:schemeClr val="bg2">
                  <a:lumMod val="75000"/>
                </a:schemeClr>
              </a:solidFill>
            </a:endParaRPr>
          </a:p>
          <a:p>
            <a:pPr lvl="1"/>
            <a:r>
              <a:rPr kumimoji="1" lang="ja-JP" altLang="en-US" dirty="0">
                <a:solidFill>
                  <a:schemeClr val="bg2">
                    <a:lumMod val="75000"/>
                  </a:schemeClr>
                </a:solidFill>
              </a:rPr>
              <a:t>　</a:t>
            </a:r>
            <a:r>
              <a:rPr kumimoji="1" lang="ja-JP" altLang="en-US" sz="1600" dirty="0">
                <a:solidFill>
                  <a:schemeClr val="bg2">
                    <a:lumMod val="75000"/>
                  </a:schemeClr>
                </a:solidFill>
              </a:rPr>
              <a:t>輸血実施・管理体制の向上のみならず、他部門との連携強化・輸血部門の</a:t>
            </a:r>
            <a:endParaRPr kumimoji="1" lang="en-US" altLang="ja-JP" sz="1600" dirty="0">
              <a:solidFill>
                <a:schemeClr val="bg2">
                  <a:lumMod val="75000"/>
                </a:schemeClr>
              </a:solidFill>
            </a:endParaRPr>
          </a:p>
          <a:p>
            <a:pPr lvl="1"/>
            <a:r>
              <a:rPr lang="en-US" altLang="ja-JP" sz="1600" dirty="0">
                <a:solidFill>
                  <a:schemeClr val="bg2">
                    <a:lumMod val="75000"/>
                  </a:schemeClr>
                </a:solidFill>
              </a:rPr>
              <a:t>  </a:t>
            </a:r>
            <a:r>
              <a:rPr kumimoji="1" lang="ja-JP" altLang="en-US" sz="1600" dirty="0">
                <a:solidFill>
                  <a:schemeClr val="bg2">
                    <a:lumMod val="75000"/>
                  </a:schemeClr>
                </a:solidFill>
              </a:rPr>
              <a:t>存在価値の向上に寄与</a:t>
            </a:r>
          </a:p>
        </p:txBody>
      </p:sp>
    </p:spTree>
    <p:extLst>
      <p:ext uri="{BB962C8B-B14F-4D97-AF65-F5344CB8AC3E}">
        <p14:creationId xmlns:p14="http://schemas.microsoft.com/office/powerpoint/2010/main" val="141869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7079" y="201466"/>
            <a:ext cx="7974419" cy="400110"/>
          </a:xfrm>
          <a:prstGeom prst="rect">
            <a:avLst/>
          </a:prstGeom>
          <a:noFill/>
        </p:spPr>
        <p:txBody>
          <a:bodyPr wrap="square" rtlCol="0">
            <a:spAutoFit/>
          </a:bodyPr>
          <a:lstStyle/>
          <a:p>
            <a:r>
              <a:rPr lang="zh-TW" altLang="en-US" sz="2000" dirty="0">
                <a:solidFill>
                  <a:schemeClr val="bg2">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輸血機能評価認定基準</a:t>
            </a:r>
            <a:r>
              <a:rPr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altLang="ja-JP" sz="2000" dirty="0">
                <a:solidFill>
                  <a:schemeClr val="bg2">
                    <a:lumMod val="75000"/>
                  </a:schemeClr>
                </a:solidFill>
                <a:latin typeface="HG丸ｺﾞｼｯｸM-PRO" panose="020F0600000000000000" pitchFamily="50" charset="-128"/>
                <a:ea typeface="HG丸ｺﾞｼｯｸM-PRO" panose="020F0600000000000000" pitchFamily="50" charset="-128"/>
              </a:rPr>
              <a:t>I&amp;A</a:t>
            </a:r>
            <a:r>
              <a:rPr lang="zh-TW"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認定基準</a:t>
            </a:r>
            <a:r>
              <a:rPr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altLang="ja-JP" sz="2000" dirty="0">
                <a:solidFill>
                  <a:schemeClr val="bg2">
                    <a:lumMod val="75000"/>
                  </a:schemeClr>
                </a:solidFill>
                <a:latin typeface="HG丸ｺﾞｼｯｸM-PRO" panose="020F0600000000000000" pitchFamily="50" charset="-128"/>
                <a:ea typeface="HG丸ｺﾞｼｯｸM-PRO" panose="020F0600000000000000" pitchFamily="50" charset="-128"/>
              </a:rPr>
              <a:t>Ver.5</a:t>
            </a:r>
            <a:endParaRPr kumimoji="1"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87079" y="601576"/>
            <a:ext cx="8633637" cy="6145272"/>
          </a:xfrm>
          <a:prstGeom prst="rect">
            <a:avLst/>
          </a:prstGeom>
          <a:noFill/>
        </p:spPr>
        <p:txBody>
          <a:bodyPr wrap="square" rtlCol="0">
            <a:spAutoFit/>
          </a:bodyPr>
          <a:lstStyle/>
          <a:p>
            <a:r>
              <a:rPr kumimoji="1" lang="en-US" altLang="ja-JP" dirty="0">
                <a:solidFill>
                  <a:schemeClr val="bg2">
                    <a:lumMod val="75000"/>
                  </a:schemeClr>
                </a:solidFill>
                <a:latin typeface="+mn-ea"/>
              </a:rPr>
              <a:t>Ⅰ</a:t>
            </a:r>
            <a:r>
              <a:rPr kumimoji="1" lang="ja-JP" altLang="en-US" dirty="0" err="1">
                <a:solidFill>
                  <a:schemeClr val="bg2">
                    <a:lumMod val="75000"/>
                  </a:schemeClr>
                </a:solidFill>
                <a:latin typeface="+mn-ea"/>
              </a:rPr>
              <a:t>．</a:t>
            </a:r>
            <a:r>
              <a:rPr kumimoji="1" lang="ja-JP" altLang="en-US" dirty="0">
                <a:solidFill>
                  <a:schemeClr val="bg2">
                    <a:lumMod val="75000"/>
                  </a:schemeClr>
                </a:solidFill>
                <a:latin typeface="+mn-ea"/>
              </a:rPr>
              <a:t>輸血管理体制と輸血部門</a:t>
            </a:r>
            <a:endParaRPr kumimoji="1" lang="en-US" altLang="ja-JP" dirty="0">
              <a:solidFill>
                <a:schemeClr val="bg2">
                  <a:lumMod val="75000"/>
                </a:schemeClr>
              </a:solidFill>
              <a:latin typeface="+mn-ea"/>
            </a:endParaRPr>
          </a:p>
          <a:p>
            <a:pPr marL="800100" lvl="1" indent="-342900">
              <a:spcAft>
                <a:spcPts val="400"/>
              </a:spcAft>
              <a:buFont typeface="+mj-lt"/>
              <a:buAutoNum type="arabicPeriod"/>
            </a:pPr>
            <a:r>
              <a:rPr lang="ja-JP" altLang="en-US" sz="1400" dirty="0">
                <a:solidFill>
                  <a:schemeClr val="bg2">
                    <a:lumMod val="75000"/>
                  </a:schemeClr>
                </a:solidFill>
                <a:latin typeface="+mn-ea"/>
              </a:rPr>
              <a:t>輸血療法委員会 </a:t>
            </a:r>
            <a:r>
              <a:rPr lang="en-US" altLang="ja-JP" sz="1400" dirty="0">
                <a:solidFill>
                  <a:schemeClr val="bg2">
                    <a:lumMod val="75000"/>
                  </a:schemeClr>
                </a:solidFill>
                <a:latin typeface="+mn-ea"/>
              </a:rPr>
              <a:t>(</a:t>
            </a:r>
            <a:r>
              <a:rPr lang="ja-JP" altLang="en-US" sz="1400" dirty="0">
                <a:solidFill>
                  <a:schemeClr val="bg2">
                    <a:lumMod val="75000"/>
                  </a:schemeClr>
                </a:solidFill>
                <a:latin typeface="+mn-ea"/>
              </a:rPr>
              <a:t>または同様の機能を有する委員会 </a:t>
            </a:r>
            <a:r>
              <a:rPr lang="en-US" altLang="ja-JP" sz="1400" dirty="0">
                <a:solidFill>
                  <a:schemeClr val="bg2">
                    <a:lumMod val="75000"/>
                  </a:schemeClr>
                </a:solidFill>
                <a:latin typeface="+mn-ea"/>
              </a:rPr>
              <a:t>)</a:t>
            </a:r>
            <a:r>
              <a:rPr lang="ja-JP" altLang="en-US" sz="1400" dirty="0">
                <a:solidFill>
                  <a:schemeClr val="bg2">
                    <a:lumMod val="75000"/>
                  </a:schemeClr>
                </a:solidFill>
                <a:latin typeface="+mn-ea"/>
              </a:rPr>
              <a:t>を設置し、年 </a:t>
            </a:r>
            <a:r>
              <a:rPr lang="en-US" altLang="ja-JP" sz="1400" dirty="0">
                <a:solidFill>
                  <a:schemeClr val="bg2">
                    <a:lumMod val="75000"/>
                  </a:schemeClr>
                </a:solidFill>
                <a:latin typeface="+mn-ea"/>
              </a:rPr>
              <a:t>6</a:t>
            </a:r>
            <a:r>
              <a:rPr lang="ja-JP" altLang="en-US" sz="1400" dirty="0">
                <a:solidFill>
                  <a:schemeClr val="bg2">
                    <a:lumMod val="75000"/>
                  </a:schemeClr>
                </a:solidFill>
                <a:latin typeface="+mn-ea"/>
              </a:rPr>
              <a:t>回以上開催している</a:t>
            </a:r>
          </a:p>
          <a:p>
            <a:pPr marL="800100" lvl="1" indent="-342900">
              <a:spcAft>
                <a:spcPts val="400"/>
              </a:spcAft>
              <a:buFont typeface="+mj-lt"/>
              <a:buAutoNum type="arabicPeriod"/>
            </a:pPr>
            <a:r>
              <a:rPr lang="ja-JP" altLang="en-US" sz="1400" dirty="0">
                <a:solidFill>
                  <a:schemeClr val="bg2">
                    <a:lumMod val="75000"/>
                  </a:schemeClr>
                </a:solidFill>
                <a:latin typeface="+mn-ea"/>
              </a:rPr>
              <a:t>血液製剤の適正使用を推進している</a:t>
            </a:r>
          </a:p>
          <a:p>
            <a:pPr marL="800100" lvl="1" indent="-342900">
              <a:spcAft>
                <a:spcPts val="400"/>
              </a:spcAft>
              <a:buFont typeface="+mj-lt"/>
              <a:buAutoNum type="arabicPeriod"/>
            </a:pPr>
            <a:r>
              <a:rPr lang="ja-JP" altLang="en-US" sz="1400" dirty="0">
                <a:solidFill>
                  <a:schemeClr val="bg2">
                    <a:lumMod val="75000"/>
                  </a:schemeClr>
                </a:solidFill>
                <a:latin typeface="+mn-ea"/>
              </a:rPr>
              <a:t>専門の輸血部または関連業務を一括して行う設置いる</a:t>
            </a:r>
          </a:p>
          <a:p>
            <a:pPr marL="800100" lvl="1" indent="-342900">
              <a:spcAft>
                <a:spcPts val="400"/>
              </a:spcAft>
              <a:buFont typeface="+mj-lt"/>
              <a:buAutoNum type="arabicPeriod"/>
            </a:pPr>
            <a:r>
              <a:rPr lang="ja-JP" altLang="en-US" sz="1400" dirty="0">
                <a:solidFill>
                  <a:schemeClr val="bg2">
                    <a:lumMod val="75000"/>
                  </a:schemeClr>
                </a:solidFill>
                <a:latin typeface="+mn-ea"/>
              </a:rPr>
              <a:t>輸血医療に責任を持つ専師命している</a:t>
            </a:r>
          </a:p>
          <a:p>
            <a:pPr marL="800100" lvl="1" indent="-342900">
              <a:spcAft>
                <a:spcPts val="1200"/>
              </a:spcAft>
              <a:buFont typeface="+mj-lt"/>
              <a:buAutoNum type="arabicPeriod"/>
            </a:pPr>
            <a:r>
              <a:rPr lang="ja-JP" altLang="en-US" sz="1400" dirty="0">
                <a:solidFill>
                  <a:schemeClr val="bg2">
                    <a:lumMod val="75000"/>
                  </a:schemeClr>
                </a:solidFill>
                <a:latin typeface="+mn-ea"/>
              </a:rPr>
              <a:t>輸血業務全般 </a:t>
            </a:r>
            <a:r>
              <a:rPr lang="en-US" altLang="ja-JP" sz="1400" dirty="0">
                <a:solidFill>
                  <a:schemeClr val="bg2">
                    <a:lumMod val="75000"/>
                  </a:schemeClr>
                </a:solidFill>
                <a:latin typeface="+mn-ea"/>
              </a:rPr>
              <a:t>(</a:t>
            </a:r>
            <a:r>
              <a:rPr lang="ja-JP" altLang="en-US" sz="1400" dirty="0">
                <a:solidFill>
                  <a:schemeClr val="bg2">
                    <a:lumMod val="75000"/>
                  </a:schemeClr>
                </a:solidFill>
                <a:latin typeface="+mn-ea"/>
              </a:rPr>
              <a:t>検査と製剤管理 </a:t>
            </a:r>
            <a:r>
              <a:rPr lang="en-US" altLang="ja-JP" sz="1400" dirty="0">
                <a:solidFill>
                  <a:schemeClr val="bg2">
                    <a:lumMod val="75000"/>
                  </a:schemeClr>
                </a:solidFill>
                <a:latin typeface="+mn-ea"/>
              </a:rPr>
              <a:t>)</a:t>
            </a:r>
            <a:r>
              <a:rPr lang="ja-JP" altLang="en-US" sz="1400" dirty="0">
                <a:solidFill>
                  <a:schemeClr val="bg2">
                    <a:lumMod val="75000"/>
                  </a:schemeClr>
                </a:solidFill>
                <a:latin typeface="+mn-ea"/>
              </a:rPr>
              <a:t>について十分な知識と経験豊富検 査技師を配置している。</a:t>
            </a:r>
          </a:p>
          <a:p>
            <a:r>
              <a:rPr lang="en-US" altLang="ja-JP" dirty="0">
                <a:solidFill>
                  <a:schemeClr val="bg2">
                    <a:lumMod val="75000"/>
                  </a:schemeClr>
                </a:solidFill>
                <a:latin typeface="+mn-ea"/>
              </a:rPr>
              <a:t>Ⅱ</a:t>
            </a:r>
            <a:r>
              <a:rPr lang="ja-JP" altLang="en-US" dirty="0" err="1">
                <a:solidFill>
                  <a:schemeClr val="bg2">
                    <a:lumMod val="75000"/>
                  </a:schemeClr>
                </a:solidFill>
                <a:latin typeface="+mn-ea"/>
              </a:rPr>
              <a:t>．</a:t>
            </a:r>
            <a:r>
              <a:rPr lang="ja-JP" altLang="en-US" dirty="0">
                <a:solidFill>
                  <a:schemeClr val="bg2">
                    <a:lumMod val="75000"/>
                  </a:schemeClr>
                </a:solidFill>
                <a:latin typeface="+mn-ea"/>
              </a:rPr>
              <a:t>血液製剤管理</a:t>
            </a:r>
            <a:endParaRPr lang="en-US" altLang="ja-JP" dirty="0">
              <a:solidFill>
                <a:schemeClr val="bg2">
                  <a:lumMod val="75000"/>
                </a:schemeClr>
              </a:solidFill>
              <a:latin typeface="+mn-ea"/>
            </a:endParaRPr>
          </a:p>
          <a:p>
            <a:pPr marL="800100" lvl="1" indent="-342900">
              <a:spcAft>
                <a:spcPts val="400"/>
              </a:spcAft>
              <a:buFont typeface="+mj-lt"/>
              <a:buAutoNum type="arabicPeriod"/>
            </a:pPr>
            <a:r>
              <a:rPr lang="ja-JP" altLang="en-US" sz="1400" dirty="0">
                <a:solidFill>
                  <a:schemeClr val="bg2">
                    <a:lumMod val="75000"/>
                  </a:schemeClr>
                </a:solidFill>
                <a:latin typeface="+mn-ea"/>
              </a:rPr>
              <a:t>輸血用血液の在庫・保管管理は輸血部門にて</a:t>
            </a:r>
            <a:r>
              <a:rPr lang="en-US" altLang="ja-JP" sz="1400" dirty="0">
                <a:solidFill>
                  <a:schemeClr val="bg2">
                    <a:lumMod val="75000"/>
                  </a:schemeClr>
                </a:solidFill>
                <a:latin typeface="+mn-ea"/>
              </a:rPr>
              <a:t>24</a:t>
            </a:r>
            <a:r>
              <a:rPr lang="ja-JP" altLang="en-US" sz="1400" dirty="0">
                <a:solidFill>
                  <a:schemeClr val="bg2">
                    <a:lumMod val="75000"/>
                  </a:schemeClr>
                </a:solidFill>
                <a:latin typeface="+mn-ea"/>
              </a:rPr>
              <a:t>時間体制で一元管理している</a:t>
            </a:r>
          </a:p>
          <a:p>
            <a:pPr marL="800100" lvl="1" indent="-342900">
              <a:spcAft>
                <a:spcPts val="400"/>
              </a:spcAft>
              <a:buFont typeface="+mj-lt"/>
              <a:buAutoNum type="arabicPeriod"/>
            </a:pPr>
            <a:r>
              <a:rPr lang="ja-JP" altLang="en-US" sz="1400" dirty="0">
                <a:solidFill>
                  <a:schemeClr val="bg2">
                    <a:lumMod val="75000"/>
                  </a:schemeClr>
                </a:solidFill>
                <a:latin typeface="+mn-ea"/>
              </a:rPr>
              <a:t>手術室、集中治療室、救命救急センター等で保管する場合は、その保冷庫を輸血部門が管理している</a:t>
            </a:r>
          </a:p>
          <a:p>
            <a:pPr marL="800100" lvl="1" indent="-342900">
              <a:spcAft>
                <a:spcPts val="400"/>
              </a:spcAft>
              <a:buFont typeface="+mj-lt"/>
              <a:buAutoNum type="arabicPeriod"/>
            </a:pPr>
            <a:r>
              <a:rPr lang="ja-JP" altLang="en-US" sz="1400" dirty="0">
                <a:solidFill>
                  <a:schemeClr val="bg2">
                    <a:lumMod val="75000"/>
                  </a:schemeClr>
                </a:solidFill>
                <a:latin typeface="+mn-ea"/>
              </a:rPr>
              <a:t>輸血用血液専用保冷庫は自記温度記録計付、警報装置付きである</a:t>
            </a:r>
          </a:p>
          <a:p>
            <a:pPr marL="800100" lvl="1" indent="-342900">
              <a:spcAft>
                <a:spcPts val="400"/>
              </a:spcAft>
              <a:buFont typeface="+mj-lt"/>
              <a:buAutoNum type="arabicPeriod"/>
            </a:pPr>
            <a:r>
              <a:rPr lang="ja-JP" altLang="en-US" sz="1400" dirty="0">
                <a:solidFill>
                  <a:schemeClr val="bg2">
                    <a:lumMod val="75000"/>
                  </a:schemeClr>
                </a:solidFill>
                <a:latin typeface="+mn-ea"/>
              </a:rPr>
              <a:t>血液専用保冷庫は日常定期点検を行い、その記録も残している</a:t>
            </a:r>
          </a:p>
          <a:p>
            <a:pPr marL="800100" lvl="1" indent="-342900">
              <a:spcAft>
                <a:spcPts val="400"/>
              </a:spcAft>
              <a:buFont typeface="+mj-lt"/>
              <a:buAutoNum type="arabicPeriod"/>
            </a:pPr>
            <a:r>
              <a:rPr lang="ja-JP" altLang="en-US" sz="1400" dirty="0">
                <a:solidFill>
                  <a:schemeClr val="bg2">
                    <a:lumMod val="75000"/>
                  </a:schemeClr>
                </a:solidFill>
                <a:latin typeface="+mn-ea"/>
              </a:rPr>
              <a:t>血液センタ－からの入庫受け入れ業務は、</a:t>
            </a:r>
            <a:r>
              <a:rPr lang="en-US" altLang="ja-JP" sz="1400" dirty="0">
                <a:solidFill>
                  <a:schemeClr val="bg2">
                    <a:lumMod val="75000"/>
                  </a:schemeClr>
                </a:solidFill>
                <a:latin typeface="+mn-ea"/>
              </a:rPr>
              <a:t>24</a:t>
            </a:r>
            <a:r>
              <a:rPr lang="ja-JP" altLang="en-US" sz="1400" dirty="0">
                <a:solidFill>
                  <a:schemeClr val="bg2">
                    <a:lumMod val="75000"/>
                  </a:schemeClr>
                </a:solidFill>
                <a:latin typeface="+mn-ea"/>
              </a:rPr>
              <a:t>時間を通じて、輸血部門が把握して管理している</a:t>
            </a:r>
          </a:p>
          <a:p>
            <a:pPr marL="800100" lvl="1" indent="-342900">
              <a:spcAft>
                <a:spcPts val="400"/>
              </a:spcAft>
              <a:buFont typeface="+mj-lt"/>
              <a:buAutoNum type="arabicPeriod"/>
            </a:pPr>
            <a:r>
              <a:rPr lang="ja-JP" altLang="en-US" sz="1400" dirty="0">
                <a:solidFill>
                  <a:schemeClr val="bg2">
                    <a:lumMod val="75000"/>
                  </a:schemeClr>
                </a:solidFill>
                <a:latin typeface="+mn-ea"/>
              </a:rPr>
              <a:t>血液製剤の搬出業務は、</a:t>
            </a:r>
            <a:r>
              <a:rPr lang="en-US" altLang="ja-JP" sz="1400" dirty="0">
                <a:solidFill>
                  <a:schemeClr val="bg2">
                    <a:lumMod val="75000"/>
                  </a:schemeClr>
                </a:solidFill>
                <a:latin typeface="+mn-ea"/>
              </a:rPr>
              <a:t>24</a:t>
            </a:r>
            <a:r>
              <a:rPr lang="ja-JP" altLang="en-US" sz="1400" dirty="0">
                <a:solidFill>
                  <a:schemeClr val="bg2">
                    <a:lumMod val="75000"/>
                  </a:schemeClr>
                </a:solidFill>
                <a:latin typeface="+mn-ea"/>
              </a:rPr>
              <a:t>時間を通じて、輸血部門の管理で行っている</a:t>
            </a:r>
          </a:p>
          <a:p>
            <a:pPr marL="800100" lvl="1" indent="-342900">
              <a:spcAft>
                <a:spcPts val="1200"/>
              </a:spcAft>
              <a:buFont typeface="+mj-lt"/>
              <a:buAutoNum type="arabicPeriod"/>
            </a:pPr>
            <a:r>
              <a:rPr lang="ja-JP" altLang="en-US" sz="1400" dirty="0">
                <a:solidFill>
                  <a:schemeClr val="bg2">
                    <a:lumMod val="75000"/>
                  </a:schemeClr>
                </a:solidFill>
                <a:latin typeface="+mn-ea"/>
              </a:rPr>
              <a:t>血液製剤搬出の際は、出庫者、受領者双方で、血液型と血液製剤番号を照合確認し、記録している</a:t>
            </a:r>
          </a:p>
          <a:p>
            <a:r>
              <a:rPr lang="en-US" altLang="ja-JP" dirty="0">
                <a:solidFill>
                  <a:schemeClr val="bg2">
                    <a:lumMod val="75000"/>
                  </a:schemeClr>
                </a:solidFill>
                <a:latin typeface="+mn-ea"/>
              </a:rPr>
              <a:t>Ⅲ</a:t>
            </a:r>
            <a:r>
              <a:rPr lang="ja-JP" altLang="en-US" dirty="0" err="1">
                <a:solidFill>
                  <a:schemeClr val="bg2">
                    <a:lumMod val="75000"/>
                  </a:schemeClr>
                </a:solidFill>
                <a:latin typeface="+mn-ea"/>
              </a:rPr>
              <a:t>．</a:t>
            </a:r>
            <a:r>
              <a:rPr lang="ja-JP" altLang="en-US" dirty="0">
                <a:solidFill>
                  <a:schemeClr val="bg2">
                    <a:lumMod val="75000"/>
                  </a:schemeClr>
                </a:solidFill>
                <a:latin typeface="+mn-ea"/>
              </a:rPr>
              <a:t>輸血検査</a:t>
            </a:r>
            <a:endParaRPr lang="en-US" altLang="ja-JP" dirty="0">
              <a:solidFill>
                <a:schemeClr val="bg2">
                  <a:lumMod val="75000"/>
                </a:schemeClr>
              </a:solidFill>
              <a:latin typeface="+mn-ea"/>
            </a:endParaRPr>
          </a:p>
          <a:p>
            <a:pPr marL="800100" lvl="1" indent="-342900">
              <a:spcAft>
                <a:spcPts val="400"/>
              </a:spcAft>
              <a:buFont typeface="+mj-lt"/>
              <a:buAutoNum type="arabicPeriod"/>
            </a:pPr>
            <a:r>
              <a:rPr lang="en-US" altLang="ja-JP" sz="1400" dirty="0">
                <a:solidFill>
                  <a:schemeClr val="bg2">
                    <a:lumMod val="75000"/>
                  </a:schemeClr>
                </a:solidFill>
                <a:latin typeface="+mn-ea"/>
              </a:rPr>
              <a:t>ABO </a:t>
            </a:r>
            <a:r>
              <a:rPr lang="ja-JP" altLang="en-US" sz="1400" dirty="0">
                <a:solidFill>
                  <a:schemeClr val="bg2">
                    <a:lumMod val="75000"/>
                  </a:schemeClr>
                </a:solidFill>
                <a:latin typeface="+mn-ea"/>
              </a:rPr>
              <a:t>血液型はオモテ試験、ウラを行って決定し文書化されたマニュアル整備いる</a:t>
            </a:r>
          </a:p>
          <a:p>
            <a:pPr marL="800100" lvl="1" indent="-342900">
              <a:spcAft>
                <a:spcPts val="400"/>
              </a:spcAft>
              <a:buFont typeface="+mj-lt"/>
              <a:buAutoNum type="arabicPeriod"/>
            </a:pPr>
            <a:r>
              <a:rPr lang="en-US" altLang="ja-JP" sz="1400" dirty="0" err="1">
                <a:solidFill>
                  <a:schemeClr val="bg2">
                    <a:lumMod val="75000"/>
                  </a:schemeClr>
                </a:solidFill>
                <a:latin typeface="+mn-ea"/>
              </a:rPr>
              <a:t>RhD</a:t>
            </a:r>
            <a:r>
              <a:rPr lang="ja-JP" altLang="en-US" sz="1400" dirty="0">
                <a:solidFill>
                  <a:schemeClr val="bg2">
                    <a:lumMod val="75000"/>
                  </a:schemeClr>
                </a:solidFill>
                <a:latin typeface="+mn-ea"/>
              </a:rPr>
              <a:t>抗原検査は、管理された血清を用いて決定し文書化マニュアル整備る</a:t>
            </a:r>
          </a:p>
          <a:p>
            <a:pPr marL="800100" lvl="1" indent="-342900">
              <a:spcAft>
                <a:spcPts val="400"/>
              </a:spcAft>
              <a:buFont typeface="+mj-lt"/>
              <a:buAutoNum type="arabicPeriod"/>
            </a:pPr>
            <a:r>
              <a:rPr lang="en-US" altLang="ja-JP" sz="1400" dirty="0">
                <a:solidFill>
                  <a:schemeClr val="bg2">
                    <a:lumMod val="75000"/>
                  </a:schemeClr>
                </a:solidFill>
                <a:latin typeface="+mn-ea"/>
              </a:rPr>
              <a:t>ABO </a:t>
            </a:r>
            <a:r>
              <a:rPr lang="ja-JP" altLang="en-US" sz="1400" dirty="0">
                <a:solidFill>
                  <a:schemeClr val="bg2">
                    <a:lumMod val="75000"/>
                  </a:schemeClr>
                </a:solidFill>
                <a:latin typeface="+mn-ea"/>
              </a:rPr>
              <a:t>式血液型検査、</a:t>
            </a:r>
            <a:r>
              <a:rPr lang="en-US" altLang="ja-JP" sz="1400" dirty="0" err="1">
                <a:solidFill>
                  <a:schemeClr val="bg2">
                    <a:lumMod val="75000"/>
                  </a:schemeClr>
                </a:solidFill>
                <a:latin typeface="+mn-ea"/>
              </a:rPr>
              <a:t>RhD</a:t>
            </a:r>
            <a:r>
              <a:rPr lang="ja-JP" altLang="en-US" sz="1400" dirty="0">
                <a:solidFill>
                  <a:schemeClr val="bg2">
                    <a:lumMod val="75000"/>
                  </a:schemeClr>
                </a:solidFill>
                <a:latin typeface="+mn-ea"/>
              </a:rPr>
              <a:t>血液型検査は異なる時点で採血した検体を用いて２回実施し決定している</a:t>
            </a:r>
            <a:endParaRPr lang="en-US" altLang="ja-JP" sz="1400" dirty="0">
              <a:solidFill>
                <a:schemeClr val="bg2">
                  <a:lumMod val="75000"/>
                </a:schemeClr>
              </a:solidFill>
              <a:latin typeface="+mn-ea"/>
            </a:endParaRPr>
          </a:p>
          <a:p>
            <a:pPr marL="800100" lvl="1" indent="-342900">
              <a:spcAft>
                <a:spcPts val="400"/>
              </a:spcAft>
              <a:buFont typeface="+mj-lt"/>
              <a:buAutoNum type="arabicPeriod"/>
            </a:pPr>
            <a:r>
              <a:rPr lang="ja-JP" altLang="en-US" sz="1400" dirty="0">
                <a:solidFill>
                  <a:schemeClr val="bg2">
                    <a:lumMod val="75000"/>
                  </a:schemeClr>
                </a:solidFill>
                <a:latin typeface="+mn-ea"/>
              </a:rPr>
              <a:t>不規則抗体検査は、文書化されたマニュアルを整備し実施ている</a:t>
            </a:r>
          </a:p>
          <a:p>
            <a:pPr marL="800100" lvl="1" indent="-342900">
              <a:spcAft>
                <a:spcPts val="400"/>
              </a:spcAft>
              <a:buFont typeface="+mj-lt"/>
              <a:buAutoNum type="arabicPeriod"/>
            </a:pPr>
            <a:r>
              <a:rPr lang="ja-JP" altLang="en-US" sz="1400" dirty="0">
                <a:solidFill>
                  <a:schemeClr val="bg2">
                    <a:lumMod val="75000"/>
                  </a:schemeClr>
                </a:solidFill>
                <a:latin typeface="+mn-ea"/>
              </a:rPr>
              <a:t>交差適合試験は、緊急時対応も含めて文書化されたマニュアルを整備し実施いる</a:t>
            </a:r>
          </a:p>
          <a:p>
            <a:pPr marL="800100" lvl="1" indent="-342900">
              <a:spcAft>
                <a:spcPts val="400"/>
              </a:spcAft>
              <a:buFont typeface="+mj-lt"/>
              <a:buAutoNum type="arabicPeriod"/>
            </a:pPr>
            <a:r>
              <a:rPr lang="ja-JP" altLang="en-US" sz="1400" dirty="0">
                <a:solidFill>
                  <a:schemeClr val="bg2">
                    <a:lumMod val="75000"/>
                  </a:schemeClr>
                </a:solidFill>
                <a:latin typeface="+mn-ea"/>
              </a:rPr>
              <a:t>コンピュータクロスマッチのマニュアルを整備し、実施している</a:t>
            </a:r>
          </a:p>
          <a:p>
            <a:pPr marL="800100" lvl="1" indent="-342900">
              <a:spcAft>
                <a:spcPts val="400"/>
              </a:spcAft>
              <a:buFont typeface="+mj-lt"/>
              <a:buAutoNum type="arabicPeriod"/>
            </a:pPr>
            <a:r>
              <a:rPr lang="ja-JP" altLang="en-US" sz="1400" dirty="0">
                <a:solidFill>
                  <a:schemeClr val="bg2">
                    <a:lumMod val="75000"/>
                  </a:schemeClr>
                </a:solidFill>
                <a:latin typeface="+mn-ea"/>
              </a:rPr>
              <a:t>輸血検査業務は検査技師等による</a:t>
            </a:r>
            <a:r>
              <a:rPr lang="en-US" altLang="ja-JP" sz="1400" dirty="0">
                <a:solidFill>
                  <a:schemeClr val="bg2">
                    <a:lumMod val="75000"/>
                  </a:schemeClr>
                </a:solidFill>
                <a:latin typeface="+mn-ea"/>
              </a:rPr>
              <a:t>24</a:t>
            </a:r>
            <a:r>
              <a:rPr lang="ja-JP" altLang="en-US" sz="1400" dirty="0">
                <a:solidFill>
                  <a:schemeClr val="bg2">
                    <a:lumMod val="75000"/>
                  </a:schemeClr>
                </a:solidFill>
                <a:latin typeface="+mn-ea"/>
              </a:rPr>
              <a:t>時間体制を実施している</a:t>
            </a:r>
            <a:endParaRPr kumimoji="1" lang="ja-JP" altLang="en-US" dirty="0"/>
          </a:p>
        </p:txBody>
      </p:sp>
    </p:spTree>
    <p:extLst>
      <p:ext uri="{BB962C8B-B14F-4D97-AF65-F5344CB8AC3E}">
        <p14:creationId xmlns:p14="http://schemas.microsoft.com/office/powerpoint/2010/main" val="200319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507" y="708454"/>
            <a:ext cx="8420986" cy="4811574"/>
          </a:xfrm>
          <a:prstGeom prst="rect">
            <a:avLst/>
          </a:prstGeom>
          <a:noFill/>
        </p:spPr>
        <p:txBody>
          <a:bodyPr wrap="square" rtlCol="0">
            <a:spAutoFit/>
          </a:bodyPr>
          <a:lstStyle/>
          <a:p>
            <a:r>
              <a:rPr lang="en-US" altLang="ja-JP" dirty="0">
                <a:solidFill>
                  <a:schemeClr val="bg2">
                    <a:lumMod val="75000"/>
                  </a:schemeClr>
                </a:solidFill>
              </a:rPr>
              <a:t>Ⅳ</a:t>
            </a:r>
            <a:r>
              <a:rPr lang="ja-JP" altLang="en-US" dirty="0" err="1">
                <a:solidFill>
                  <a:schemeClr val="bg2">
                    <a:lumMod val="75000"/>
                  </a:schemeClr>
                </a:solidFill>
              </a:rPr>
              <a:t>．</a:t>
            </a:r>
            <a:r>
              <a:rPr lang="ja-JP" altLang="en-US" dirty="0">
                <a:solidFill>
                  <a:schemeClr val="bg2">
                    <a:lumMod val="75000"/>
                  </a:schemeClr>
                </a:solidFill>
              </a:rPr>
              <a:t>輸血実施</a:t>
            </a:r>
            <a:endParaRPr lang="en-US" altLang="ja-JP" dirty="0">
              <a:solidFill>
                <a:schemeClr val="bg2">
                  <a:lumMod val="75000"/>
                </a:schemeClr>
              </a:solidFill>
            </a:endParaRPr>
          </a:p>
          <a:p>
            <a:pPr marL="800100" lvl="1" indent="-342900">
              <a:spcAft>
                <a:spcPts val="400"/>
              </a:spcAft>
              <a:buFont typeface="+mj-lt"/>
              <a:buAutoNum type="arabicPeriod"/>
            </a:pPr>
            <a:r>
              <a:rPr lang="ja-JP" altLang="en-US" sz="1400" dirty="0">
                <a:solidFill>
                  <a:schemeClr val="bg2">
                    <a:lumMod val="75000"/>
                  </a:schemeClr>
                </a:solidFill>
              </a:rPr>
              <a:t>輸血用液を使用する場合は、患者にあらかじめ説明し、書面による同意を得ておく</a:t>
            </a:r>
            <a:endParaRPr lang="en-US" altLang="ja-JP" sz="1400" dirty="0">
              <a:solidFill>
                <a:schemeClr val="bg2">
                  <a:lumMod val="75000"/>
                </a:schemeClr>
              </a:solidFill>
            </a:endParaRPr>
          </a:p>
          <a:p>
            <a:pPr marL="800100" lvl="1" indent="-342900">
              <a:spcAft>
                <a:spcPts val="400"/>
              </a:spcAft>
              <a:buFont typeface="+mj-lt"/>
              <a:buAutoNum type="arabicPeriod"/>
            </a:pPr>
            <a:r>
              <a:rPr lang="ja-JP" altLang="en-US" sz="1400" dirty="0">
                <a:solidFill>
                  <a:schemeClr val="bg2">
                    <a:lumMod val="75000"/>
                  </a:schemeClr>
                </a:solidFill>
              </a:rPr>
              <a:t>血漿分画製剤などの特定生物由来品を使用する場合は、文書を用いて説明し、同意を得ている</a:t>
            </a:r>
            <a:endParaRPr lang="en-US" altLang="ja-JP" sz="1400" dirty="0">
              <a:solidFill>
                <a:schemeClr val="bg2">
                  <a:lumMod val="75000"/>
                </a:schemeClr>
              </a:solidFill>
            </a:endParaRPr>
          </a:p>
          <a:p>
            <a:pPr marL="800100" lvl="1" indent="-342900">
              <a:spcAft>
                <a:spcPts val="400"/>
              </a:spcAft>
              <a:buFont typeface="+mj-lt"/>
              <a:buAutoNum type="arabicPeriod"/>
            </a:pPr>
            <a:r>
              <a:rPr lang="ja-JP" altLang="en-US" sz="1400" dirty="0">
                <a:solidFill>
                  <a:schemeClr val="bg2">
                    <a:lumMod val="75000"/>
                  </a:schemeClr>
                </a:solidFill>
              </a:rPr>
              <a:t>医療従事者が</a:t>
            </a:r>
            <a:r>
              <a:rPr lang="en-US" altLang="ja-JP" sz="1400" dirty="0">
                <a:solidFill>
                  <a:schemeClr val="bg2">
                    <a:lumMod val="75000"/>
                  </a:schemeClr>
                </a:solidFill>
              </a:rPr>
              <a:t>2</a:t>
            </a:r>
            <a:r>
              <a:rPr lang="ja-JP" altLang="en-US" sz="1400" dirty="0">
                <a:solidFill>
                  <a:schemeClr val="bg2">
                    <a:lumMod val="75000"/>
                  </a:schemeClr>
                </a:solidFill>
              </a:rPr>
              <a:t>名で交互に照合確認し、実施を記録している</a:t>
            </a:r>
          </a:p>
          <a:p>
            <a:pPr marL="800100" lvl="1" indent="-342900">
              <a:spcAft>
                <a:spcPts val="400"/>
              </a:spcAft>
              <a:buFont typeface="+mj-lt"/>
              <a:buAutoNum type="arabicPeriod"/>
            </a:pPr>
            <a:r>
              <a:rPr lang="ja-JP" altLang="en-US" sz="1400" dirty="0">
                <a:solidFill>
                  <a:schemeClr val="bg2">
                    <a:lumMod val="75000"/>
                  </a:schemeClr>
                </a:solidFill>
              </a:rPr>
              <a:t>輸血準備は一回一患者としている</a:t>
            </a:r>
          </a:p>
          <a:p>
            <a:pPr marL="800100" lvl="1" indent="-342900">
              <a:spcAft>
                <a:spcPts val="400"/>
              </a:spcAft>
              <a:buFont typeface="+mj-lt"/>
              <a:buAutoNum type="arabicPeriod"/>
            </a:pPr>
            <a:r>
              <a:rPr lang="ja-JP" altLang="en-US" sz="1400" dirty="0">
                <a:solidFill>
                  <a:schemeClr val="bg2">
                    <a:lumMod val="75000"/>
                  </a:schemeClr>
                </a:solidFill>
              </a:rPr>
              <a:t>ベットサイドで患者・製剤と交差試験結果を、適合票や電子機器によって照確認し、記録している</a:t>
            </a:r>
          </a:p>
          <a:p>
            <a:pPr marL="800100" lvl="1" indent="-342900">
              <a:spcAft>
                <a:spcPts val="400"/>
              </a:spcAft>
              <a:buFont typeface="+mj-lt"/>
              <a:buAutoNum type="arabicPeriod"/>
            </a:pPr>
            <a:r>
              <a:rPr lang="ja-JP" altLang="en-US" sz="1400" dirty="0">
                <a:solidFill>
                  <a:schemeClr val="bg2">
                    <a:lumMod val="75000"/>
                  </a:schemeClr>
                </a:solidFill>
              </a:rPr>
              <a:t>輸血開始</a:t>
            </a:r>
            <a:r>
              <a:rPr lang="en-US" altLang="ja-JP" sz="1400" dirty="0">
                <a:solidFill>
                  <a:schemeClr val="bg2">
                    <a:lumMod val="75000"/>
                  </a:schemeClr>
                </a:solidFill>
              </a:rPr>
              <a:t>5</a:t>
            </a:r>
            <a:r>
              <a:rPr lang="ja-JP" altLang="en-US" sz="1400" dirty="0">
                <a:solidFill>
                  <a:schemeClr val="bg2">
                    <a:lumMod val="75000"/>
                  </a:schemeClr>
                </a:solidFill>
              </a:rPr>
              <a:t>分間はベットサイドで患者の状態を観察し、記録している</a:t>
            </a:r>
          </a:p>
          <a:p>
            <a:pPr marL="800100" lvl="1" indent="-342900">
              <a:spcAft>
                <a:spcPts val="1200"/>
              </a:spcAft>
              <a:buFont typeface="+mj-lt"/>
              <a:buAutoNum type="arabicPeriod"/>
            </a:pPr>
            <a:r>
              <a:rPr lang="ja-JP" altLang="en-US" sz="1400" dirty="0">
                <a:solidFill>
                  <a:schemeClr val="bg2">
                    <a:lumMod val="75000"/>
                  </a:schemeClr>
                </a:solidFill>
              </a:rPr>
              <a:t>輸血開始後</a:t>
            </a:r>
            <a:r>
              <a:rPr lang="en-US" altLang="ja-JP" sz="1400" dirty="0">
                <a:solidFill>
                  <a:schemeClr val="bg2">
                    <a:lumMod val="75000"/>
                  </a:schemeClr>
                </a:solidFill>
              </a:rPr>
              <a:t>15</a:t>
            </a:r>
            <a:r>
              <a:rPr lang="ja-JP" altLang="en-US" sz="1400" dirty="0">
                <a:solidFill>
                  <a:schemeClr val="bg2">
                    <a:lumMod val="75000"/>
                  </a:schemeClr>
                </a:solidFill>
              </a:rPr>
              <a:t>分程度経過した時点で再度状態を観察し、記録している</a:t>
            </a:r>
            <a:endParaRPr lang="en-US" altLang="ja-JP" sz="1400" dirty="0">
              <a:solidFill>
                <a:schemeClr val="bg2">
                  <a:lumMod val="75000"/>
                </a:schemeClr>
              </a:solidFill>
            </a:endParaRPr>
          </a:p>
          <a:p>
            <a:r>
              <a:rPr lang="en-US" altLang="ja-JP" dirty="0">
                <a:solidFill>
                  <a:schemeClr val="bg2">
                    <a:lumMod val="75000"/>
                  </a:schemeClr>
                </a:solidFill>
              </a:rPr>
              <a:t>Ⅴ</a:t>
            </a:r>
            <a:r>
              <a:rPr lang="ja-JP" altLang="en-US" dirty="0" err="1">
                <a:solidFill>
                  <a:schemeClr val="bg2">
                    <a:lumMod val="75000"/>
                  </a:schemeClr>
                </a:solidFill>
              </a:rPr>
              <a:t>．</a:t>
            </a:r>
            <a:r>
              <a:rPr lang="ja-JP" altLang="en-US" dirty="0">
                <a:solidFill>
                  <a:schemeClr val="bg2">
                    <a:lumMod val="75000"/>
                  </a:schemeClr>
                </a:solidFill>
              </a:rPr>
              <a:t>副作用の管理・対策</a:t>
            </a:r>
            <a:endParaRPr lang="en-US" altLang="ja-JP" dirty="0">
              <a:solidFill>
                <a:schemeClr val="bg2">
                  <a:lumMod val="75000"/>
                </a:schemeClr>
              </a:solidFill>
            </a:endParaRPr>
          </a:p>
          <a:p>
            <a:pPr marL="800100" lvl="1" indent="-342900">
              <a:spcAft>
                <a:spcPts val="400"/>
              </a:spcAft>
              <a:buFont typeface="+mj-lt"/>
              <a:buAutoNum type="arabicPeriod"/>
            </a:pPr>
            <a:r>
              <a:rPr lang="ja-JP" altLang="en-US" sz="1400" dirty="0">
                <a:solidFill>
                  <a:schemeClr val="bg2">
                    <a:lumMod val="75000"/>
                  </a:schemeClr>
                </a:solidFill>
              </a:rPr>
              <a:t>急性（即時型）輸血副作用の報告体制を文書化し、副作用発生状況を記録している</a:t>
            </a:r>
            <a:endParaRPr lang="en-US" altLang="ja-JP" sz="1400" dirty="0">
              <a:solidFill>
                <a:schemeClr val="bg2">
                  <a:lumMod val="75000"/>
                </a:schemeClr>
              </a:solidFill>
            </a:endParaRPr>
          </a:p>
          <a:p>
            <a:pPr marL="800100" lvl="1" indent="-342900">
              <a:spcAft>
                <a:spcPts val="1200"/>
              </a:spcAft>
              <a:buFont typeface="+mj-lt"/>
              <a:buAutoNum type="arabicPeriod"/>
            </a:pPr>
            <a:r>
              <a:rPr lang="ja-JP" altLang="en-US" sz="1400" dirty="0">
                <a:solidFill>
                  <a:schemeClr val="bg2">
                    <a:lumMod val="75000"/>
                  </a:schemeClr>
                </a:solidFill>
              </a:rPr>
              <a:t>輸血による副作用の診断・治療・防止のための手順やシステムを文書化している</a:t>
            </a:r>
            <a:endParaRPr lang="en-US" altLang="ja-JP" sz="1400" dirty="0">
              <a:solidFill>
                <a:schemeClr val="bg2">
                  <a:lumMod val="75000"/>
                </a:schemeClr>
              </a:solidFill>
            </a:endParaRPr>
          </a:p>
          <a:p>
            <a:r>
              <a:rPr lang="en-US" altLang="ja-JP" dirty="0">
                <a:solidFill>
                  <a:schemeClr val="bg2">
                    <a:lumMod val="75000"/>
                  </a:schemeClr>
                </a:solidFill>
              </a:rPr>
              <a:t>Ⅵ</a:t>
            </a:r>
            <a:r>
              <a:rPr lang="ja-JP" altLang="en-US" dirty="0" err="1">
                <a:solidFill>
                  <a:schemeClr val="bg2">
                    <a:lumMod val="75000"/>
                  </a:schemeClr>
                </a:solidFill>
              </a:rPr>
              <a:t>．</a:t>
            </a:r>
            <a:r>
              <a:rPr lang="ja-JP" altLang="en-US" dirty="0">
                <a:solidFill>
                  <a:schemeClr val="bg2">
                    <a:lumMod val="75000"/>
                  </a:schemeClr>
                </a:solidFill>
              </a:rPr>
              <a:t>輸血用血液の採血</a:t>
            </a:r>
          </a:p>
          <a:p>
            <a:pPr marL="800100" lvl="1" indent="-342900">
              <a:spcAft>
                <a:spcPts val="400"/>
              </a:spcAft>
              <a:buFont typeface="+mj-lt"/>
              <a:buAutoNum type="arabicPeriod"/>
            </a:pPr>
            <a:r>
              <a:rPr lang="ja-JP" altLang="en-US" sz="1400" dirty="0">
                <a:solidFill>
                  <a:schemeClr val="bg2">
                    <a:lumMod val="75000"/>
                  </a:schemeClr>
                </a:solidFill>
              </a:rPr>
              <a:t>自己血採血における安全のためのマニュアルを整備し遵守している</a:t>
            </a:r>
          </a:p>
          <a:p>
            <a:pPr marL="800100" lvl="1" indent="-342900">
              <a:spcAft>
                <a:spcPts val="400"/>
              </a:spcAft>
              <a:buFont typeface="+mj-lt"/>
              <a:buAutoNum type="arabicPeriod"/>
            </a:pPr>
            <a:r>
              <a:rPr lang="ja-JP" altLang="en-US" sz="1400" dirty="0">
                <a:solidFill>
                  <a:schemeClr val="bg2">
                    <a:lumMod val="75000"/>
                  </a:schemeClr>
                </a:solidFill>
              </a:rPr>
              <a:t>自己血輸血</a:t>
            </a:r>
            <a:r>
              <a:rPr lang="en-US" altLang="ja-JP" sz="1400" dirty="0">
                <a:solidFill>
                  <a:schemeClr val="bg2">
                    <a:lumMod val="75000"/>
                  </a:schemeClr>
                </a:solidFill>
              </a:rPr>
              <a:t>(</a:t>
            </a:r>
            <a:r>
              <a:rPr lang="ja-JP" altLang="en-US" sz="1400" dirty="0">
                <a:solidFill>
                  <a:schemeClr val="bg2">
                    <a:lumMod val="75000"/>
                  </a:schemeClr>
                </a:solidFill>
              </a:rPr>
              <a:t>採血</a:t>
            </a:r>
            <a:r>
              <a:rPr lang="en-US" altLang="ja-JP" sz="1400" dirty="0">
                <a:solidFill>
                  <a:schemeClr val="bg2">
                    <a:lumMod val="75000"/>
                  </a:schemeClr>
                </a:solidFill>
              </a:rPr>
              <a:t>)</a:t>
            </a:r>
            <a:r>
              <a:rPr lang="ja-JP" altLang="en-US" sz="1400" dirty="0">
                <a:solidFill>
                  <a:schemeClr val="bg2">
                    <a:lumMod val="75000"/>
                  </a:schemeClr>
                </a:solidFill>
              </a:rPr>
              <a:t>は、患者への十分な説明と同意を得たうえで行っている</a:t>
            </a:r>
          </a:p>
          <a:p>
            <a:pPr marL="800100" lvl="1" indent="-342900">
              <a:spcAft>
                <a:spcPts val="400"/>
              </a:spcAft>
              <a:buFont typeface="+mj-lt"/>
              <a:buAutoNum type="arabicPeriod"/>
            </a:pPr>
            <a:r>
              <a:rPr lang="ja-JP" altLang="en-US" sz="1400" dirty="0">
                <a:solidFill>
                  <a:schemeClr val="bg2">
                    <a:lumMod val="75000"/>
                  </a:schemeClr>
                </a:solidFill>
              </a:rPr>
              <a:t>採血は、適切な皮膚消毒を施し、採血後チューブシーラーを用い採血バックを切り離している</a:t>
            </a:r>
          </a:p>
          <a:p>
            <a:pPr marL="800100" lvl="1" indent="-342900">
              <a:spcAft>
                <a:spcPts val="400"/>
              </a:spcAft>
              <a:buFont typeface="+mj-lt"/>
              <a:buAutoNum type="arabicPeriod"/>
            </a:pPr>
            <a:r>
              <a:rPr lang="en-US" altLang="ja-JP" sz="1400" dirty="0">
                <a:solidFill>
                  <a:schemeClr val="bg2">
                    <a:lumMod val="75000"/>
                  </a:schemeClr>
                </a:solidFill>
              </a:rPr>
              <a:t>VVR</a:t>
            </a:r>
            <a:r>
              <a:rPr lang="ja-JP" altLang="en-US" sz="1400" dirty="0">
                <a:solidFill>
                  <a:schemeClr val="bg2">
                    <a:lumMod val="75000"/>
                  </a:schemeClr>
                </a:solidFill>
              </a:rPr>
              <a:t>などの採血時副作用が発生した場合の緊急対応策を講じている</a:t>
            </a:r>
            <a:endParaRPr lang="en-US" altLang="ja-JP" sz="1400" dirty="0">
              <a:solidFill>
                <a:schemeClr val="bg2">
                  <a:lumMod val="75000"/>
                </a:schemeClr>
              </a:solidFill>
            </a:endParaRPr>
          </a:p>
          <a:p>
            <a:pPr marL="800100" lvl="1" indent="-342900">
              <a:spcAft>
                <a:spcPts val="400"/>
              </a:spcAft>
              <a:buFont typeface="+mj-lt"/>
              <a:buAutoNum type="arabicPeriod"/>
            </a:pPr>
            <a:r>
              <a:rPr lang="ja-JP" altLang="en-US" sz="1400" dirty="0">
                <a:solidFill>
                  <a:schemeClr val="bg2">
                    <a:lumMod val="75000"/>
                  </a:schemeClr>
                </a:solidFill>
              </a:rPr>
              <a:t>自己血の保管管理は輸血部門で一括して行っている</a:t>
            </a:r>
            <a:endParaRPr kumimoji="1" lang="ja-JP" altLang="en-US" sz="1400" dirty="0">
              <a:solidFill>
                <a:schemeClr val="bg2">
                  <a:lumMod val="75000"/>
                </a:schemeClr>
              </a:solidFill>
            </a:endParaRPr>
          </a:p>
        </p:txBody>
      </p:sp>
      <p:sp>
        <p:nvSpPr>
          <p:cNvPr id="4" name="テキスト ボックス 3"/>
          <p:cNvSpPr txBox="1"/>
          <p:nvPr/>
        </p:nvSpPr>
        <p:spPr>
          <a:xfrm>
            <a:off x="361507" y="308344"/>
            <a:ext cx="7974419" cy="400110"/>
          </a:xfrm>
          <a:prstGeom prst="rect">
            <a:avLst/>
          </a:prstGeom>
          <a:noFill/>
        </p:spPr>
        <p:txBody>
          <a:bodyPr wrap="square" rtlCol="0">
            <a:spAutoFit/>
          </a:bodyPr>
          <a:lstStyle/>
          <a:p>
            <a:r>
              <a:rPr lang="zh-TW" altLang="en-US" sz="2000" dirty="0">
                <a:solidFill>
                  <a:schemeClr val="bg2">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輸血機能評価認定基準</a:t>
            </a:r>
            <a:r>
              <a:rPr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altLang="ja-JP" sz="2000" dirty="0">
                <a:solidFill>
                  <a:schemeClr val="bg2">
                    <a:lumMod val="75000"/>
                  </a:schemeClr>
                </a:solidFill>
                <a:latin typeface="HG丸ｺﾞｼｯｸM-PRO" panose="020F0600000000000000" pitchFamily="50" charset="-128"/>
                <a:ea typeface="HG丸ｺﾞｼｯｸM-PRO" panose="020F0600000000000000" pitchFamily="50" charset="-128"/>
              </a:rPr>
              <a:t>I&amp;A</a:t>
            </a:r>
            <a:r>
              <a:rPr lang="zh-TW"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認定基準</a:t>
            </a:r>
            <a:r>
              <a:rPr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rPr>
              <a:t>　</a:t>
            </a:r>
            <a:r>
              <a:rPr lang="en-US" altLang="ja-JP" sz="2000" dirty="0">
                <a:solidFill>
                  <a:schemeClr val="bg2">
                    <a:lumMod val="75000"/>
                  </a:schemeClr>
                </a:solidFill>
                <a:latin typeface="HG丸ｺﾞｼｯｸM-PRO" panose="020F0600000000000000" pitchFamily="50" charset="-128"/>
                <a:ea typeface="HG丸ｺﾞｼｯｸM-PRO" panose="020F0600000000000000" pitchFamily="50" charset="-128"/>
              </a:rPr>
              <a:t>Ver.5</a:t>
            </a:r>
            <a:endParaRPr kumimoji="1" lang="ja-JP" altLang="en-US" sz="2000" dirty="0">
              <a:solidFill>
                <a:schemeClr val="bg2">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039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446296" y="380009"/>
            <a:ext cx="276999" cy="6293922"/>
          </a:xfrm>
          <a:prstGeom prst="rect">
            <a:avLst/>
          </a:prstGeom>
          <a:noFill/>
        </p:spPr>
        <p:txBody>
          <a:bodyPr vert="eaVert" wrap="square" lIns="0" rIns="0" rtlCol="0" anchor="ctr" anchorCtr="0">
            <a:spAutoFit/>
          </a:bodyPr>
          <a:lstStyle/>
          <a:p>
            <a:pPr algn="ctr"/>
            <a:r>
              <a:rPr kumimoji="1" lang="ja-JP" altLang="en-US" dirty="0"/>
              <a:t>支部Ｉ＆Ａ事務局</a:t>
            </a:r>
          </a:p>
        </p:txBody>
      </p:sp>
      <p:sp>
        <p:nvSpPr>
          <p:cNvPr id="3" name="四角形: 角を丸くする 2"/>
          <p:cNvSpPr/>
          <p:nvPr/>
        </p:nvSpPr>
        <p:spPr>
          <a:xfrm>
            <a:off x="230812" y="544730"/>
            <a:ext cx="326710" cy="5937663"/>
          </a:xfrm>
          <a:prstGeom prst="roundRect">
            <a:avLst/>
          </a:prstGeom>
          <a:solidFill>
            <a:schemeClr val="bg1">
              <a:lumMod val="50000"/>
              <a:alpha val="30000"/>
            </a:schemeClr>
          </a:solidFill>
          <a:effectLst>
            <a:softEdge rad="3175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五方向 50"/>
          <p:cNvSpPr/>
          <p:nvPr/>
        </p:nvSpPr>
        <p:spPr>
          <a:xfrm rot="10800000">
            <a:off x="754081" y="5424727"/>
            <a:ext cx="5788026" cy="784658"/>
          </a:xfrm>
          <a:prstGeom prst="homePlate">
            <a:avLst/>
          </a:prstGeom>
          <a:solidFill>
            <a:srgbClr val="FFCCFF"/>
          </a:solidFill>
          <a:ln>
            <a:noFill/>
          </a:ln>
          <a:scene3d>
            <a:camera prst="orthographicFront"/>
            <a:lightRig rig="threePt" dir="t"/>
          </a:scene3d>
          <a:sp3d contourW="12700">
            <a:bevelT/>
            <a:bevelB/>
            <a:contourClr>
              <a:srgbClr val="FFCC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37019" y="2689040"/>
            <a:ext cx="276999" cy="1561197"/>
          </a:xfrm>
          <a:prstGeom prst="rect">
            <a:avLst/>
          </a:prstGeom>
          <a:noFill/>
        </p:spPr>
        <p:txBody>
          <a:bodyPr vert="eaVert" wrap="square" lIns="0" rIns="0" rtlCol="0" anchor="t" anchorCtr="0">
            <a:spAutoFit/>
          </a:bodyPr>
          <a:lstStyle/>
          <a:p>
            <a:pPr algn="ctr"/>
            <a:r>
              <a:rPr kumimoji="1" lang="ja-JP" altLang="en-US" dirty="0"/>
              <a:t>医療機関</a:t>
            </a:r>
          </a:p>
        </p:txBody>
      </p:sp>
      <p:sp>
        <p:nvSpPr>
          <p:cNvPr id="6" name="四角形: 角を丸くする 5"/>
          <p:cNvSpPr/>
          <p:nvPr/>
        </p:nvSpPr>
        <p:spPr>
          <a:xfrm>
            <a:off x="4421441" y="570016"/>
            <a:ext cx="326710" cy="5937661"/>
          </a:xfrm>
          <a:prstGeom prst="roundRect">
            <a:avLst/>
          </a:prstGeom>
          <a:solidFill>
            <a:schemeClr val="bg1">
              <a:lumMod val="50000"/>
              <a:alpha val="30000"/>
            </a:schemeClr>
          </a:solidFill>
          <a:effectLst>
            <a:softEdge rad="3175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p:cNvSpPr/>
          <p:nvPr/>
        </p:nvSpPr>
        <p:spPr>
          <a:xfrm>
            <a:off x="8587701" y="570016"/>
            <a:ext cx="326710" cy="5937662"/>
          </a:xfrm>
          <a:prstGeom prst="roundRect">
            <a:avLst/>
          </a:prstGeom>
          <a:solidFill>
            <a:schemeClr val="bg1">
              <a:lumMod val="50000"/>
              <a:alpha val="30000"/>
            </a:schemeClr>
          </a:solidFill>
          <a:effectLst>
            <a:softEdge rad="31750"/>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612556" y="439385"/>
            <a:ext cx="276999" cy="6293922"/>
          </a:xfrm>
          <a:prstGeom prst="rect">
            <a:avLst/>
          </a:prstGeom>
          <a:noFill/>
        </p:spPr>
        <p:txBody>
          <a:bodyPr vert="eaVert" wrap="square" lIns="0" rIns="0" rtlCol="0" anchor="ctr" anchorCtr="0">
            <a:spAutoFit/>
          </a:bodyPr>
          <a:lstStyle/>
          <a:p>
            <a:pPr algn="ctr"/>
            <a:r>
              <a:rPr kumimoji="1" lang="ja-JP" altLang="en-US" dirty="0"/>
              <a:t>輸血細胞・治療学会事務局</a:t>
            </a:r>
          </a:p>
        </p:txBody>
      </p:sp>
      <p:sp>
        <p:nvSpPr>
          <p:cNvPr id="11" name="矢印: 五方向 10"/>
          <p:cNvSpPr/>
          <p:nvPr/>
        </p:nvSpPr>
        <p:spPr>
          <a:xfrm>
            <a:off x="740997" y="798610"/>
            <a:ext cx="3583287" cy="380364"/>
          </a:xfrm>
          <a:prstGeom prst="homePlate">
            <a:avLst/>
          </a:prstGeom>
          <a:solidFill>
            <a:schemeClr val="tx2">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40997" y="835200"/>
            <a:ext cx="3239196" cy="307777"/>
          </a:xfrm>
          <a:prstGeom prst="rect">
            <a:avLst/>
          </a:prstGeom>
          <a:noFill/>
        </p:spPr>
        <p:txBody>
          <a:bodyPr wrap="square" rtlCol="0" anchor="ctr" anchorCtr="0">
            <a:spAutoFit/>
          </a:bodyPr>
          <a:lstStyle/>
          <a:p>
            <a:pPr algn="ctr"/>
            <a:r>
              <a:rPr kumimoji="1" lang="ja-JP" altLang="en-US" sz="1400" dirty="0"/>
              <a:t>受審申請</a:t>
            </a:r>
            <a:r>
              <a:rPr kumimoji="1" lang="en-US" altLang="ja-JP" sz="1400" dirty="0"/>
              <a:t>(</a:t>
            </a:r>
            <a:r>
              <a:rPr kumimoji="1" lang="ja-JP" altLang="en-US" sz="1400" dirty="0"/>
              <a:t>申請書・視察前調査票</a:t>
            </a:r>
            <a:r>
              <a:rPr kumimoji="1" lang="en-US" altLang="ja-JP" sz="1400" dirty="0"/>
              <a:t>)</a:t>
            </a:r>
            <a:endParaRPr kumimoji="1" lang="ja-JP" altLang="en-US" sz="1400" dirty="0"/>
          </a:p>
        </p:txBody>
      </p:sp>
      <p:sp>
        <p:nvSpPr>
          <p:cNvPr id="13" name="矢印: 五方向 12"/>
          <p:cNvSpPr/>
          <p:nvPr/>
        </p:nvSpPr>
        <p:spPr>
          <a:xfrm>
            <a:off x="4920408" y="798611"/>
            <a:ext cx="3583287" cy="381850"/>
          </a:xfrm>
          <a:prstGeom prst="homePlate">
            <a:avLst/>
          </a:prstGeom>
          <a:solidFill>
            <a:schemeClr val="tx2">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77945" y="836075"/>
            <a:ext cx="3305020" cy="307777"/>
          </a:xfrm>
          <a:prstGeom prst="rect">
            <a:avLst/>
          </a:prstGeom>
          <a:noFill/>
        </p:spPr>
        <p:txBody>
          <a:bodyPr wrap="square" rtlCol="0">
            <a:spAutoFit/>
          </a:bodyPr>
          <a:lstStyle/>
          <a:p>
            <a:pPr algn="ctr"/>
            <a:r>
              <a:rPr kumimoji="1" lang="ja-JP" altLang="en-US" sz="1400" dirty="0"/>
              <a:t>受審申請</a:t>
            </a:r>
            <a:r>
              <a:rPr kumimoji="1" lang="en-US" altLang="ja-JP" sz="1400" dirty="0"/>
              <a:t>(</a:t>
            </a:r>
            <a:r>
              <a:rPr kumimoji="1" lang="ja-JP" altLang="en-US" sz="1400" dirty="0"/>
              <a:t>申請書・視察前調査票</a:t>
            </a:r>
            <a:r>
              <a:rPr kumimoji="1" lang="en-US" altLang="ja-JP" sz="1400" dirty="0"/>
              <a:t>)</a:t>
            </a:r>
            <a:endParaRPr kumimoji="1" lang="ja-JP" altLang="en-US" sz="1400" dirty="0"/>
          </a:p>
        </p:txBody>
      </p:sp>
      <p:sp>
        <p:nvSpPr>
          <p:cNvPr id="15" name="四角形: 角を丸くする 14"/>
          <p:cNvSpPr/>
          <p:nvPr/>
        </p:nvSpPr>
        <p:spPr>
          <a:xfrm>
            <a:off x="4818845" y="1370465"/>
            <a:ext cx="1206868" cy="446276"/>
          </a:xfrm>
          <a:prstGeom prst="roundRect">
            <a:avLst/>
          </a:prstGeom>
          <a:solidFill>
            <a:schemeClr val="accent1">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824640" y="1367679"/>
            <a:ext cx="1200198" cy="493775"/>
          </a:xfrm>
          <a:prstGeom prst="rect">
            <a:avLst/>
          </a:prstGeom>
          <a:noFill/>
        </p:spPr>
        <p:txBody>
          <a:bodyPr wrap="square" bIns="108000" rtlCol="0" anchor="ctr" anchorCtr="0">
            <a:spAutoFit/>
          </a:bodyPr>
          <a:lstStyle/>
          <a:p>
            <a:pPr algn="ctr"/>
            <a:r>
              <a:rPr kumimoji="1" lang="ja-JP" altLang="en-US" sz="1100" dirty="0"/>
              <a:t>視察員選任</a:t>
            </a:r>
            <a:endParaRPr kumimoji="1" lang="en-US" altLang="ja-JP" sz="1100" dirty="0"/>
          </a:p>
          <a:p>
            <a:pPr algn="ctr"/>
            <a:r>
              <a:rPr kumimoji="1" lang="ja-JP" altLang="en-US" sz="1100" dirty="0"/>
              <a:t>視察日程調整</a:t>
            </a:r>
          </a:p>
        </p:txBody>
      </p:sp>
      <p:sp>
        <p:nvSpPr>
          <p:cNvPr id="17" name="矢印: 上下 16"/>
          <p:cNvSpPr/>
          <p:nvPr/>
        </p:nvSpPr>
        <p:spPr>
          <a:xfrm rot="16200000">
            <a:off x="2265446" y="-191448"/>
            <a:ext cx="534390" cy="3583287"/>
          </a:xfrm>
          <a:prstGeom prst="upDownArrow">
            <a:avLst/>
          </a:prstGeom>
          <a:solidFill>
            <a:schemeClr val="accent5">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99192" y="1476000"/>
            <a:ext cx="3051958" cy="261610"/>
          </a:xfrm>
          <a:prstGeom prst="rect">
            <a:avLst/>
          </a:prstGeom>
          <a:noFill/>
        </p:spPr>
        <p:txBody>
          <a:bodyPr wrap="square" rtlCol="0" anchor="ctr" anchorCtr="1">
            <a:spAutoFit/>
          </a:bodyPr>
          <a:lstStyle/>
          <a:p>
            <a:pPr algn="ctr"/>
            <a:r>
              <a:rPr kumimoji="1" lang="ja-JP" altLang="en-US" sz="1100" dirty="0"/>
              <a:t>視察日程調整</a:t>
            </a:r>
          </a:p>
        </p:txBody>
      </p:sp>
      <p:sp>
        <p:nvSpPr>
          <p:cNvPr id="19" name="四角形: 角を丸くする 18"/>
          <p:cNvSpPr/>
          <p:nvPr/>
        </p:nvSpPr>
        <p:spPr>
          <a:xfrm>
            <a:off x="2811482" y="2228394"/>
            <a:ext cx="1487386" cy="790993"/>
          </a:xfrm>
          <a:prstGeom prst="roundRect">
            <a:avLst/>
          </a:prstGeom>
          <a:solidFill>
            <a:schemeClr val="accent6">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844269" y="2281550"/>
            <a:ext cx="1315733" cy="677108"/>
          </a:xfrm>
          <a:prstGeom prst="rect">
            <a:avLst/>
          </a:prstGeom>
          <a:noFill/>
          <a:scene3d>
            <a:camera prst="orthographicFront"/>
            <a:lightRig rig="threePt" dir="t"/>
          </a:scene3d>
          <a:sp3d>
            <a:bevelT/>
            <a:bevelB/>
          </a:sp3d>
        </p:spPr>
        <p:txBody>
          <a:bodyPr wrap="square" rtlCol="0">
            <a:spAutoFit/>
          </a:bodyPr>
          <a:lstStyle/>
          <a:p>
            <a:pPr algn="ctr">
              <a:lnSpc>
                <a:spcPct val="150000"/>
              </a:lnSpc>
            </a:pPr>
            <a:r>
              <a:rPr kumimoji="1" lang="ja-JP" altLang="en-US" sz="1600" b="1" dirty="0">
                <a:solidFill>
                  <a:srgbClr val="C00000"/>
                </a:solidFill>
              </a:rPr>
              <a:t>視 察</a:t>
            </a:r>
            <a:endParaRPr kumimoji="1" lang="en-US" altLang="ja-JP" sz="1600" b="1" dirty="0">
              <a:solidFill>
                <a:srgbClr val="C00000"/>
              </a:solidFill>
            </a:endParaRPr>
          </a:p>
          <a:p>
            <a:pPr algn="ctr"/>
            <a:r>
              <a:rPr lang="ja-JP" altLang="en-US" sz="1400" dirty="0"/>
              <a:t>視察結果報告</a:t>
            </a:r>
            <a:endParaRPr kumimoji="1" lang="ja-JP" altLang="en-US" sz="1400" dirty="0"/>
          </a:p>
        </p:txBody>
      </p:sp>
      <p:sp>
        <p:nvSpPr>
          <p:cNvPr id="28" name="四角形: 角を丸くする 27"/>
          <p:cNvSpPr/>
          <p:nvPr/>
        </p:nvSpPr>
        <p:spPr>
          <a:xfrm>
            <a:off x="4775950" y="2231502"/>
            <a:ext cx="1248888" cy="768329"/>
          </a:xfrm>
          <a:prstGeom prst="roundRect">
            <a:avLst/>
          </a:prstGeom>
          <a:solidFill>
            <a:schemeClr val="accent1">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824640" y="2453472"/>
            <a:ext cx="1092553" cy="307777"/>
          </a:xfrm>
          <a:prstGeom prst="rect">
            <a:avLst/>
          </a:prstGeom>
          <a:noFill/>
        </p:spPr>
        <p:txBody>
          <a:bodyPr wrap="square" rtlCol="0">
            <a:spAutoFit/>
          </a:bodyPr>
          <a:lstStyle/>
          <a:p>
            <a:pPr algn="ctr"/>
            <a:r>
              <a:rPr kumimoji="1" lang="ja-JP" altLang="en-US" sz="1400" dirty="0"/>
              <a:t>疑義照会</a:t>
            </a:r>
          </a:p>
        </p:txBody>
      </p:sp>
      <p:sp>
        <p:nvSpPr>
          <p:cNvPr id="31" name="矢印: 左 30"/>
          <p:cNvSpPr/>
          <p:nvPr/>
        </p:nvSpPr>
        <p:spPr>
          <a:xfrm>
            <a:off x="730333" y="3051682"/>
            <a:ext cx="3625370" cy="500763"/>
          </a:xfrm>
          <a:prstGeom prst="leftArrow">
            <a:avLst/>
          </a:prstGeom>
          <a:solidFill>
            <a:srgbClr val="FFC000">
              <a:alpha val="30000"/>
            </a:srgb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981005" y="3165751"/>
            <a:ext cx="3144462" cy="276999"/>
          </a:xfrm>
          <a:prstGeom prst="rect">
            <a:avLst/>
          </a:prstGeom>
          <a:noFill/>
        </p:spPr>
        <p:txBody>
          <a:bodyPr wrap="square" rtlCol="0">
            <a:spAutoFit/>
          </a:bodyPr>
          <a:lstStyle/>
          <a:p>
            <a:pPr algn="ctr"/>
            <a:r>
              <a:rPr kumimoji="1" lang="ja-JP" altLang="en-US" sz="1200" dirty="0">
                <a:solidFill>
                  <a:schemeClr val="tx1">
                    <a:lumMod val="50000"/>
                    <a:lumOff val="50000"/>
                  </a:schemeClr>
                </a:solidFill>
              </a:rPr>
              <a:t>改善報告書送付</a:t>
            </a:r>
          </a:p>
        </p:txBody>
      </p:sp>
      <p:sp>
        <p:nvSpPr>
          <p:cNvPr id="33" name="四角形: 角を丸くする 32"/>
          <p:cNvSpPr/>
          <p:nvPr/>
        </p:nvSpPr>
        <p:spPr>
          <a:xfrm>
            <a:off x="4782341" y="3062459"/>
            <a:ext cx="1248888" cy="1342252"/>
          </a:xfrm>
          <a:prstGeom prst="roundRect">
            <a:avLst/>
          </a:prstGeom>
          <a:solidFill>
            <a:schemeClr val="accent1">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866286" y="3548383"/>
            <a:ext cx="1078169" cy="307777"/>
          </a:xfrm>
          <a:prstGeom prst="rect">
            <a:avLst/>
          </a:prstGeom>
          <a:noFill/>
        </p:spPr>
        <p:txBody>
          <a:bodyPr wrap="square" rtlCol="0">
            <a:spAutoFit/>
          </a:bodyPr>
          <a:lstStyle/>
          <a:p>
            <a:pPr algn="ctr"/>
            <a:r>
              <a:rPr kumimoji="1" lang="ja-JP" altLang="en-US" sz="1400" dirty="0"/>
              <a:t>認証可否</a:t>
            </a:r>
          </a:p>
        </p:txBody>
      </p:sp>
      <p:sp>
        <p:nvSpPr>
          <p:cNvPr id="35" name="四角形: 角を丸くする 34"/>
          <p:cNvSpPr/>
          <p:nvPr/>
        </p:nvSpPr>
        <p:spPr>
          <a:xfrm>
            <a:off x="3155370" y="4202658"/>
            <a:ext cx="1189582" cy="324578"/>
          </a:xfrm>
          <a:prstGeom prst="roundRect">
            <a:avLst/>
          </a:prstGeom>
          <a:solidFill>
            <a:schemeClr val="accent6">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rPr>
              <a:t>再視察</a:t>
            </a:r>
          </a:p>
        </p:txBody>
      </p:sp>
      <p:sp>
        <p:nvSpPr>
          <p:cNvPr id="36" name="矢印: 左 35"/>
          <p:cNvSpPr/>
          <p:nvPr/>
        </p:nvSpPr>
        <p:spPr>
          <a:xfrm>
            <a:off x="728758" y="4035313"/>
            <a:ext cx="2375062" cy="691634"/>
          </a:xfrm>
          <a:prstGeom prst="leftArrow">
            <a:avLst/>
          </a:prstGeom>
          <a:solidFill>
            <a:schemeClr val="accent6">
              <a:lumMod val="40000"/>
              <a:lumOff val="60000"/>
              <a:alpha val="4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62017" y="4250237"/>
            <a:ext cx="2047952" cy="276999"/>
          </a:xfrm>
          <a:prstGeom prst="rect">
            <a:avLst/>
          </a:prstGeom>
          <a:noFill/>
        </p:spPr>
        <p:txBody>
          <a:bodyPr wrap="square" rtlCol="0" anchor="ctr" anchorCtr="0">
            <a:spAutoFit/>
          </a:bodyPr>
          <a:lstStyle/>
          <a:p>
            <a:pPr algn="ctr"/>
            <a:r>
              <a:rPr kumimoji="1" lang="ja-JP" altLang="en-US" sz="1200" dirty="0">
                <a:solidFill>
                  <a:schemeClr val="bg1">
                    <a:lumMod val="50000"/>
                  </a:schemeClr>
                </a:solidFill>
              </a:rPr>
              <a:t>視察代表による再視察</a:t>
            </a:r>
          </a:p>
        </p:txBody>
      </p:sp>
      <p:sp>
        <p:nvSpPr>
          <p:cNvPr id="41" name="矢印: 五方向 40"/>
          <p:cNvSpPr/>
          <p:nvPr/>
        </p:nvSpPr>
        <p:spPr>
          <a:xfrm>
            <a:off x="6080975" y="3062459"/>
            <a:ext cx="2404398" cy="1342252"/>
          </a:xfrm>
          <a:prstGeom prst="homePlate">
            <a:avLst/>
          </a:prstGeom>
          <a:solidFill>
            <a:schemeClr val="tx2">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109460" y="3252350"/>
            <a:ext cx="2092059" cy="815608"/>
          </a:xfrm>
          <a:prstGeom prst="rect">
            <a:avLst/>
          </a:prstGeom>
          <a:noFill/>
        </p:spPr>
        <p:txBody>
          <a:bodyPr wrap="square" rtlCol="0">
            <a:spAutoFit/>
          </a:bodyPr>
          <a:lstStyle/>
          <a:p>
            <a:r>
              <a:rPr kumimoji="1" lang="ja-JP" altLang="en-US" sz="1400" dirty="0"/>
              <a:t>認定資料送付</a:t>
            </a:r>
            <a:endParaRPr kumimoji="1" lang="en-US" altLang="ja-JP" sz="1400" dirty="0"/>
          </a:p>
          <a:p>
            <a:pPr marL="171450" indent="-171450">
              <a:buFont typeface="Arial" panose="020B0604020202020204" pitchFamily="34" charset="0"/>
              <a:buChar char="•"/>
            </a:pPr>
            <a:r>
              <a:rPr kumimoji="1" lang="ja-JP" altLang="en-US" sz="1100" dirty="0"/>
              <a:t>ＩＲＦ</a:t>
            </a:r>
            <a:endParaRPr kumimoji="1" lang="en-US" altLang="ja-JP" sz="1100" dirty="0"/>
          </a:p>
          <a:p>
            <a:pPr marL="171450" indent="-171450">
              <a:buFont typeface="Arial" panose="020B0604020202020204" pitchFamily="34" charset="0"/>
              <a:buChar char="•"/>
            </a:pPr>
            <a:r>
              <a:rPr kumimoji="1" lang="ja-JP" altLang="en-US" sz="1100" dirty="0"/>
              <a:t>視察記録</a:t>
            </a:r>
            <a:endParaRPr kumimoji="1" lang="en-US" altLang="ja-JP" sz="1100" dirty="0"/>
          </a:p>
          <a:p>
            <a:pPr marL="171450" indent="-171450">
              <a:buFont typeface="Arial" panose="020B0604020202020204" pitchFamily="34" charset="0"/>
              <a:buChar char="•"/>
            </a:pPr>
            <a:r>
              <a:rPr kumimoji="1" lang="ja-JP" altLang="en-US" sz="1100" dirty="0"/>
              <a:t>視察結果・改善確認報告書</a:t>
            </a:r>
          </a:p>
        </p:txBody>
      </p:sp>
      <p:sp>
        <p:nvSpPr>
          <p:cNvPr id="43" name="四角形: 角を丸くする 42"/>
          <p:cNvSpPr/>
          <p:nvPr/>
        </p:nvSpPr>
        <p:spPr>
          <a:xfrm>
            <a:off x="6699216" y="5424727"/>
            <a:ext cx="1716295" cy="784658"/>
          </a:xfrm>
          <a:prstGeom prst="roundRect">
            <a:avLst/>
          </a:prstGeom>
          <a:solidFill>
            <a:srgbClr val="FFCCFF"/>
          </a:solidFill>
          <a:scene3d>
            <a:camera prst="orthographicFront"/>
            <a:lightRig rig="threePt" dir="t"/>
          </a:scene3d>
          <a:sp3d contourW="12700">
            <a:bevelT/>
            <a:bevelB/>
            <a:contourClr>
              <a:srgbClr val="FFCC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894019" y="5632390"/>
            <a:ext cx="1326688" cy="369332"/>
          </a:xfrm>
          <a:prstGeom prst="rect">
            <a:avLst/>
          </a:prstGeom>
          <a:noFill/>
        </p:spPr>
        <p:txBody>
          <a:bodyPr wrap="square" rtlCol="0">
            <a:spAutoFit/>
          </a:bodyPr>
          <a:lstStyle/>
          <a:p>
            <a:pPr algn="ctr"/>
            <a:r>
              <a:rPr kumimoji="1" lang="en-US" altLang="ja-JP" dirty="0"/>
              <a:t>【</a:t>
            </a:r>
            <a:r>
              <a:rPr kumimoji="1" lang="ja-JP" altLang="en-US" dirty="0"/>
              <a:t>認 定 証</a:t>
            </a:r>
            <a:r>
              <a:rPr kumimoji="1" lang="en-US" altLang="ja-JP" dirty="0"/>
              <a:t>】</a:t>
            </a:r>
            <a:endParaRPr kumimoji="1" lang="ja-JP" altLang="en-US" dirty="0"/>
          </a:p>
        </p:txBody>
      </p:sp>
      <p:sp>
        <p:nvSpPr>
          <p:cNvPr id="46" name="テキスト ボックス 45"/>
          <p:cNvSpPr txBox="1"/>
          <p:nvPr/>
        </p:nvSpPr>
        <p:spPr>
          <a:xfrm>
            <a:off x="1495647" y="5478502"/>
            <a:ext cx="5058888" cy="677108"/>
          </a:xfrm>
          <a:prstGeom prst="rect">
            <a:avLst/>
          </a:prstGeom>
          <a:noFill/>
        </p:spPr>
        <p:txBody>
          <a:bodyPr wrap="square" rtlCol="0">
            <a:spAutoFit/>
          </a:bodyPr>
          <a:lstStyle/>
          <a:p>
            <a:pPr>
              <a:lnSpc>
                <a:spcPct val="150000"/>
              </a:lnSpc>
            </a:pPr>
            <a:r>
              <a:rPr lang="ja-JP" altLang="en-US" sz="1600" dirty="0"/>
              <a:t>「認定証」　送付</a:t>
            </a:r>
            <a:endParaRPr lang="en-US" altLang="ja-JP" sz="1600" dirty="0"/>
          </a:p>
          <a:p>
            <a:r>
              <a:rPr lang="ja-JP" altLang="en-US" sz="1400" dirty="0"/>
              <a:t>学会ＨＰ「輸血機能評価認定施設」一覧へ掲載</a:t>
            </a:r>
            <a:endParaRPr kumimoji="1" lang="ja-JP" altLang="en-US" dirty="0"/>
          </a:p>
        </p:txBody>
      </p:sp>
      <p:sp>
        <p:nvSpPr>
          <p:cNvPr id="48" name="矢印: 右 47"/>
          <p:cNvSpPr/>
          <p:nvPr/>
        </p:nvSpPr>
        <p:spPr>
          <a:xfrm>
            <a:off x="744521" y="3574361"/>
            <a:ext cx="3625370" cy="498764"/>
          </a:xfrm>
          <a:prstGeom prst="rightArrow">
            <a:avLst/>
          </a:prstGeom>
          <a:solidFill>
            <a:schemeClr val="accent6">
              <a:lumMod val="40000"/>
              <a:lumOff val="60000"/>
              <a:alpha val="25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047695" y="3695041"/>
            <a:ext cx="2932497" cy="276999"/>
          </a:xfrm>
          <a:prstGeom prst="rect">
            <a:avLst/>
          </a:prstGeom>
          <a:noFill/>
        </p:spPr>
        <p:txBody>
          <a:bodyPr wrap="square" rtlCol="0">
            <a:spAutoFit/>
          </a:bodyPr>
          <a:lstStyle/>
          <a:p>
            <a:pPr algn="ctr"/>
            <a:r>
              <a:rPr kumimoji="1" lang="ja-JP" altLang="en-US" sz="1200" dirty="0">
                <a:solidFill>
                  <a:schemeClr val="tx1">
                    <a:lumMod val="50000"/>
                    <a:lumOff val="50000"/>
                  </a:schemeClr>
                </a:solidFill>
              </a:rPr>
              <a:t>改善内容回答</a:t>
            </a:r>
          </a:p>
        </p:txBody>
      </p:sp>
      <p:sp>
        <p:nvSpPr>
          <p:cNvPr id="50" name="矢印: 五方向 49"/>
          <p:cNvSpPr/>
          <p:nvPr/>
        </p:nvSpPr>
        <p:spPr>
          <a:xfrm rot="10800000">
            <a:off x="663938" y="2228392"/>
            <a:ext cx="2081806" cy="790993"/>
          </a:xfrm>
          <a:prstGeom prst="homePlate">
            <a:avLst/>
          </a:prstGeom>
          <a:solidFill>
            <a:schemeClr val="accent6">
              <a:lumMod val="40000"/>
              <a:lumOff val="6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39346" y="2238028"/>
            <a:ext cx="2047952" cy="738664"/>
          </a:xfrm>
          <a:prstGeom prst="rect">
            <a:avLst/>
          </a:prstGeom>
          <a:noFill/>
        </p:spPr>
        <p:txBody>
          <a:bodyPr wrap="square" rtlCol="0" anchor="ctr" anchorCtr="0">
            <a:spAutoFit/>
          </a:bodyPr>
          <a:lstStyle/>
          <a:p>
            <a:pPr algn="ctr">
              <a:lnSpc>
                <a:spcPct val="150000"/>
              </a:lnSpc>
            </a:pPr>
            <a:r>
              <a:rPr kumimoji="1" lang="ja-JP" altLang="en-US" sz="1400" dirty="0"/>
              <a:t>視察チームによる視察</a:t>
            </a:r>
            <a:endParaRPr kumimoji="1" lang="en-US" altLang="ja-JP" sz="1400" dirty="0"/>
          </a:p>
          <a:p>
            <a:pPr algn="ctr">
              <a:lnSpc>
                <a:spcPct val="150000"/>
              </a:lnSpc>
            </a:pPr>
            <a:r>
              <a:rPr lang="ja-JP" altLang="en-US" sz="1400" dirty="0"/>
              <a:t>視察結果報告書送付</a:t>
            </a:r>
            <a:endParaRPr kumimoji="1" lang="ja-JP" altLang="en-US" sz="1400" dirty="0"/>
          </a:p>
        </p:txBody>
      </p:sp>
      <p:sp>
        <p:nvSpPr>
          <p:cNvPr id="55" name="テキスト ボックス 54"/>
          <p:cNvSpPr txBox="1"/>
          <p:nvPr/>
        </p:nvSpPr>
        <p:spPr>
          <a:xfrm>
            <a:off x="754080" y="175398"/>
            <a:ext cx="3544787" cy="369332"/>
          </a:xfrm>
          <a:prstGeom prst="rect">
            <a:avLst/>
          </a:prstGeom>
          <a:solidFill>
            <a:schemeClr val="accent3">
              <a:lumMod val="50000"/>
            </a:schemeClr>
          </a:solidFill>
          <a:scene3d>
            <a:camera prst="orthographicFront"/>
            <a:lightRig rig="threePt" dir="t"/>
          </a:scene3d>
          <a:sp3d>
            <a:bevelT w="165100" prst="coolSlant"/>
          </a:sp3d>
        </p:spPr>
        <p:txBody>
          <a:bodyPr wrap="square" rtlCol="0">
            <a:spAutoFit/>
          </a:bodyPr>
          <a:lstStyle/>
          <a:p>
            <a:pPr algn="ctr"/>
            <a:r>
              <a:rPr lang="ja-JP" altLang="en-US" dirty="0">
                <a:solidFill>
                  <a:schemeClr val="bg1"/>
                </a:solidFill>
                <a:effectLst>
                  <a:outerShdw blurRad="38100" dist="38100" dir="2700000" algn="tl">
                    <a:srgbClr val="000000">
                      <a:alpha val="43137"/>
                    </a:srgbClr>
                  </a:outerShdw>
                </a:effectLst>
              </a:rPr>
              <a:t>輸血機能評価認定（</a:t>
            </a:r>
            <a:r>
              <a:rPr lang="en-US" altLang="ja-JP" dirty="0">
                <a:solidFill>
                  <a:schemeClr val="bg1"/>
                </a:solidFill>
                <a:effectLst>
                  <a:outerShdw blurRad="38100" dist="38100" dir="2700000" algn="tl">
                    <a:srgbClr val="000000">
                      <a:alpha val="43137"/>
                    </a:srgbClr>
                  </a:outerShdw>
                </a:effectLst>
              </a:rPr>
              <a:t>I&amp;A</a:t>
            </a:r>
            <a:r>
              <a:rPr lang="ja-JP" altLang="en-US" dirty="0">
                <a:solidFill>
                  <a:schemeClr val="bg1"/>
                </a:solidFill>
                <a:effectLst>
                  <a:outerShdw blurRad="38100" dist="38100" dir="2700000" algn="tl">
                    <a:srgbClr val="000000">
                      <a:alpha val="43137"/>
                    </a:srgbClr>
                  </a:outerShdw>
                </a:effectLst>
              </a:rPr>
              <a:t>）</a:t>
            </a:r>
            <a:endParaRPr kumimoji="1" lang="ja-JP"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538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38568" y="869316"/>
            <a:ext cx="4297556" cy="4416594"/>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a:solidFill>
                  <a:schemeClr val="bg2">
                    <a:lumMod val="75000"/>
                  </a:schemeClr>
                </a:solidFill>
              </a:rPr>
              <a:t>受審施設の輸血医療を客観的に視察し、事実を確認する。</a:t>
            </a:r>
          </a:p>
          <a:p>
            <a:pPr marL="742950" lvl="1" indent="-285750">
              <a:spcAft>
                <a:spcPts val="600"/>
              </a:spcAft>
              <a:buFont typeface="Arial" panose="020B0604020202020204" pitchFamily="34" charset="0"/>
              <a:buChar char="•"/>
            </a:pPr>
            <a:r>
              <a:rPr lang="ja-JP" altLang="en-US" sz="1200" dirty="0">
                <a:solidFill>
                  <a:schemeClr val="bg2">
                    <a:lumMod val="75000"/>
                  </a:schemeClr>
                </a:solidFill>
              </a:rPr>
              <a:t>威圧的な態度・言葉遣い　</a:t>
            </a:r>
          </a:p>
          <a:p>
            <a:pPr marL="742950" lvl="1" indent="-285750">
              <a:spcAft>
                <a:spcPts val="600"/>
              </a:spcAft>
              <a:buFont typeface="Arial" panose="020B0604020202020204" pitchFamily="34" charset="0"/>
              <a:buChar char="•"/>
            </a:pPr>
            <a:r>
              <a:rPr lang="ja-JP" altLang="en-US" sz="1200" dirty="0">
                <a:solidFill>
                  <a:schemeClr val="bg2">
                    <a:lumMod val="75000"/>
                  </a:schemeClr>
                </a:solidFill>
              </a:rPr>
              <a:t>施設側の説明、意見に対する反論、批判</a:t>
            </a:r>
          </a:p>
          <a:p>
            <a:pPr marL="742950" lvl="1" indent="-285750">
              <a:spcAft>
                <a:spcPts val="600"/>
              </a:spcAft>
              <a:buFont typeface="Arial" panose="020B0604020202020204" pitchFamily="34" charset="0"/>
              <a:buChar char="•"/>
            </a:pPr>
            <a:r>
              <a:rPr lang="ja-JP" altLang="en-US" sz="1200" dirty="0">
                <a:solidFill>
                  <a:schemeClr val="bg2">
                    <a:lumMod val="75000"/>
                  </a:schemeClr>
                </a:solidFill>
              </a:rPr>
              <a:t>誘導尋問のような質問</a:t>
            </a:r>
          </a:p>
          <a:p>
            <a:pPr marL="742950" lvl="1" indent="-285750">
              <a:spcAft>
                <a:spcPts val="600"/>
              </a:spcAft>
              <a:buFont typeface="Arial" panose="020B0604020202020204" pitchFamily="34" charset="0"/>
              <a:buChar char="•"/>
            </a:pPr>
            <a:r>
              <a:rPr lang="ja-JP" altLang="en-US" sz="1200" dirty="0">
                <a:solidFill>
                  <a:schemeClr val="bg2">
                    <a:lumMod val="75000"/>
                  </a:schemeClr>
                </a:solidFill>
              </a:rPr>
              <a:t>施設側の手順と異なる方法の強要</a:t>
            </a:r>
          </a:p>
          <a:p>
            <a:pPr marL="742950" lvl="1" indent="-285750">
              <a:spcAft>
                <a:spcPts val="600"/>
              </a:spcAft>
              <a:buFont typeface="Arial" panose="020B0604020202020204" pitchFamily="34" charset="0"/>
              <a:buChar char="•"/>
            </a:pPr>
            <a:r>
              <a:rPr lang="ja-JP" altLang="en-US" sz="1200" dirty="0">
                <a:solidFill>
                  <a:schemeClr val="bg2">
                    <a:lumMod val="75000"/>
                  </a:schemeClr>
                </a:solidFill>
              </a:rPr>
              <a:t>施設側におもねる（迎合する）態度</a:t>
            </a:r>
          </a:p>
          <a:p>
            <a:pPr marL="742950" lvl="1" indent="-285750">
              <a:buFont typeface="Arial" panose="020B0604020202020204" pitchFamily="34" charset="0"/>
              <a:buChar char="•"/>
            </a:pPr>
            <a:r>
              <a:rPr lang="ja-JP" altLang="en-US" sz="1200" dirty="0">
                <a:solidFill>
                  <a:schemeClr val="bg2">
                    <a:lumMod val="75000"/>
                  </a:schemeClr>
                </a:solidFill>
              </a:rPr>
              <a:t>視察と無関係な私語や雑談</a:t>
            </a:r>
            <a:endParaRPr lang="en-US" altLang="ja-JP" sz="1200" dirty="0">
              <a:solidFill>
                <a:schemeClr val="bg2">
                  <a:lumMod val="75000"/>
                </a:schemeClr>
              </a:solidFill>
            </a:endParaRPr>
          </a:p>
          <a:p>
            <a:pPr marL="285750" indent="-285750">
              <a:spcBef>
                <a:spcPts val="1200"/>
              </a:spcBef>
              <a:buFont typeface="Wingdings" panose="05000000000000000000" pitchFamily="2" charset="2"/>
              <a:buChar char="Ø"/>
            </a:pPr>
            <a:r>
              <a:rPr lang="ja-JP" altLang="en-US" sz="1400" dirty="0">
                <a:solidFill>
                  <a:schemeClr val="bg2">
                    <a:lumMod val="75000"/>
                  </a:schemeClr>
                </a:solidFill>
              </a:rPr>
              <a:t>施設側から質問された場合に、回答内容が施設側への指示にならないように注意する。</a:t>
            </a:r>
          </a:p>
          <a:p>
            <a:r>
              <a:rPr lang="ja-JP" altLang="en-US" sz="1400" dirty="0">
                <a:solidFill>
                  <a:schemeClr val="bg2">
                    <a:lumMod val="75000"/>
                  </a:schemeClr>
                </a:solidFill>
              </a:rPr>
              <a:t>　　　  </a:t>
            </a:r>
            <a:r>
              <a:rPr lang="ja-JP" altLang="en-US" sz="1200" dirty="0">
                <a:solidFill>
                  <a:schemeClr val="bg2">
                    <a:lumMod val="75000"/>
                  </a:schemeClr>
                </a:solidFill>
              </a:rPr>
              <a:t>個人的な意見は慎み、助言程度に留めておく</a:t>
            </a:r>
            <a:r>
              <a:rPr lang="ja-JP" altLang="en-US" sz="1400" dirty="0">
                <a:solidFill>
                  <a:schemeClr val="bg2">
                    <a:lumMod val="75000"/>
                  </a:schemeClr>
                </a:solidFill>
              </a:rPr>
              <a:t>。</a:t>
            </a:r>
            <a:endParaRPr lang="en-US" altLang="ja-JP" sz="1400" dirty="0">
              <a:solidFill>
                <a:schemeClr val="bg2">
                  <a:lumMod val="75000"/>
                </a:schemeClr>
              </a:solidFill>
            </a:endParaRPr>
          </a:p>
          <a:p>
            <a:pPr marL="285750" indent="-285750">
              <a:lnSpc>
                <a:spcPct val="150000"/>
              </a:lnSpc>
              <a:spcBef>
                <a:spcPts val="1200"/>
              </a:spcBef>
              <a:buFont typeface="Wingdings" panose="05000000000000000000" pitchFamily="2" charset="2"/>
              <a:buChar char="u"/>
            </a:pPr>
            <a:r>
              <a:rPr lang="ja-JP" altLang="en-US" sz="1400" dirty="0">
                <a:solidFill>
                  <a:schemeClr val="bg2">
                    <a:lumMod val="75000"/>
                  </a:schemeClr>
                </a:solidFill>
              </a:rPr>
              <a:t>視察終了後の注意点</a:t>
            </a:r>
          </a:p>
          <a:p>
            <a:pPr marL="742950" lvl="1" indent="-285750">
              <a:spcAft>
                <a:spcPts val="600"/>
              </a:spcAft>
              <a:buFont typeface="Arial" panose="020B0604020202020204" pitchFamily="34" charset="0"/>
              <a:buChar char="•"/>
            </a:pPr>
            <a:r>
              <a:rPr lang="ja-JP" altLang="en-US" sz="1200" dirty="0">
                <a:solidFill>
                  <a:schemeClr val="bg2">
                    <a:lumMod val="75000"/>
                  </a:schemeClr>
                </a:solidFill>
              </a:rPr>
              <a:t>視察員は視察内容に関する守秘義務があるので、視察記録の作成以外に視察内容を口外しない。</a:t>
            </a:r>
          </a:p>
          <a:p>
            <a:pPr marL="742950" lvl="1" indent="-285750">
              <a:spcAft>
                <a:spcPts val="600"/>
              </a:spcAft>
              <a:buFont typeface="Arial" panose="020B0604020202020204" pitchFamily="34" charset="0"/>
              <a:buChar char="•"/>
            </a:pPr>
            <a:r>
              <a:rPr lang="ja-JP" altLang="en-US" sz="1200" dirty="0">
                <a:solidFill>
                  <a:schemeClr val="bg2">
                    <a:lumMod val="75000"/>
                  </a:schemeClr>
                </a:solidFill>
              </a:rPr>
              <a:t>点検視察は受審施設のよりよい輸血医療の実践のために問題点を提示して改善を求めるものであり、受審施設を批判するものではない。</a:t>
            </a:r>
            <a:endParaRPr kumimoji="1" lang="ja-JP" altLang="en-US" sz="1200" dirty="0"/>
          </a:p>
        </p:txBody>
      </p:sp>
      <p:sp>
        <p:nvSpPr>
          <p:cNvPr id="3" name="テキスト ボックス 2"/>
          <p:cNvSpPr txBox="1"/>
          <p:nvPr/>
        </p:nvSpPr>
        <p:spPr>
          <a:xfrm>
            <a:off x="4589755" y="469206"/>
            <a:ext cx="2923953" cy="400110"/>
          </a:xfrm>
          <a:prstGeom prst="rect">
            <a:avLst/>
          </a:prstGeom>
          <a:noFill/>
        </p:spPr>
        <p:txBody>
          <a:bodyPr wrap="square" rtlCol="0">
            <a:spAutoFit/>
          </a:bodyPr>
          <a:lstStyle/>
          <a:p>
            <a:r>
              <a:rPr lang="en-US" altLang="ja-JP" dirty="0">
                <a:solidFill>
                  <a:schemeClr val="bg2">
                    <a:lumMod val="75000"/>
                  </a:schemeClr>
                </a:solidFill>
                <a:effectLst>
                  <a:outerShdw blurRad="38100" dist="38100" dir="2700000" algn="tl">
                    <a:srgbClr val="000000">
                      <a:alpha val="43137"/>
                    </a:srgbClr>
                  </a:outerShdw>
                </a:effectLst>
              </a:rPr>
              <a:t>【</a:t>
            </a:r>
            <a:r>
              <a:rPr lang="ja-JP" altLang="en-US" dirty="0">
                <a:solidFill>
                  <a:schemeClr val="bg2">
                    <a:lumMod val="75000"/>
                  </a:schemeClr>
                </a:solidFill>
                <a:effectLst>
                  <a:outerShdw blurRad="38100" dist="38100" dir="2700000" algn="tl">
                    <a:srgbClr val="000000">
                      <a:alpha val="43137"/>
                    </a:srgbClr>
                  </a:outerShdw>
                </a:effectLst>
              </a:rPr>
              <a:t>視察員の心構え</a:t>
            </a:r>
            <a:r>
              <a:rPr lang="en-US" altLang="ja-JP" sz="2000" dirty="0">
                <a:solidFill>
                  <a:schemeClr val="bg2">
                    <a:lumMod val="75000"/>
                  </a:schemeClr>
                </a:solidFill>
                <a:effectLst>
                  <a:outerShdw blurRad="38100" dist="38100" dir="2700000" algn="tl">
                    <a:srgbClr val="000000">
                      <a:alpha val="43137"/>
                    </a:srgbClr>
                  </a:outerShdw>
                </a:effectLst>
              </a:rPr>
              <a:t>】</a:t>
            </a:r>
            <a:endParaRPr lang="ja-JP" altLang="en-US" sz="2000" dirty="0">
              <a:solidFill>
                <a:schemeClr val="bg2">
                  <a:lumMod val="75000"/>
                </a:schemeClr>
              </a:solidFill>
              <a:effectLst>
                <a:outerShdw blurRad="38100" dist="38100" dir="2700000" algn="tl">
                  <a:srgbClr val="000000">
                    <a:alpha val="43137"/>
                  </a:srgbClr>
                </a:outerShdw>
              </a:effectLst>
            </a:endParaRPr>
          </a:p>
        </p:txBody>
      </p:sp>
      <p:sp>
        <p:nvSpPr>
          <p:cNvPr id="4" name="テキスト ボックス 3"/>
          <p:cNvSpPr txBox="1"/>
          <p:nvPr/>
        </p:nvSpPr>
        <p:spPr>
          <a:xfrm>
            <a:off x="290887" y="869316"/>
            <a:ext cx="4180116" cy="4339650"/>
          </a:xfrm>
          <a:prstGeom prst="rect">
            <a:avLst/>
          </a:prstGeom>
          <a:noFill/>
        </p:spPr>
        <p:txBody>
          <a:bodyPr wrap="square" lIns="72000" rIns="72000" rtlCol="0">
            <a:spAutoFit/>
          </a:bodyPr>
          <a:lstStyle/>
          <a:p>
            <a:pPr lvl="0"/>
            <a:r>
              <a:rPr lang="ja-JP" altLang="ja-JP" sz="1400" dirty="0">
                <a:solidFill>
                  <a:schemeClr val="bg2">
                    <a:lumMod val="75000"/>
                  </a:schemeClr>
                </a:solidFill>
              </a:rPr>
              <a:t>資格</a:t>
            </a:r>
            <a:endParaRPr lang="ja-JP" altLang="ja-JP" sz="1100" dirty="0">
              <a:solidFill>
                <a:schemeClr val="bg2">
                  <a:lumMod val="75000"/>
                </a:schemeClr>
              </a:solidFill>
            </a:endParaRPr>
          </a:p>
          <a:p>
            <a:r>
              <a:rPr lang="ja-JP" altLang="en-US" sz="1100" dirty="0">
                <a:solidFill>
                  <a:schemeClr val="bg2">
                    <a:lumMod val="75000"/>
                  </a:schemeClr>
                </a:solidFill>
              </a:rPr>
              <a:t>　</a:t>
            </a:r>
            <a:r>
              <a:rPr lang="ja-JP" altLang="ja-JP" sz="1100" dirty="0">
                <a:solidFill>
                  <a:schemeClr val="bg2">
                    <a:lumMod val="75000"/>
                  </a:schemeClr>
                </a:solidFill>
              </a:rPr>
              <a:t>認定輸血検査技師</a:t>
            </a:r>
          </a:p>
          <a:p>
            <a:r>
              <a:rPr lang="ja-JP" altLang="en-US" sz="1100" dirty="0">
                <a:solidFill>
                  <a:schemeClr val="bg2">
                    <a:lumMod val="75000"/>
                  </a:schemeClr>
                </a:solidFill>
              </a:rPr>
              <a:t>　</a:t>
            </a:r>
            <a:r>
              <a:rPr lang="ja-JP" altLang="ja-JP" sz="1100" dirty="0">
                <a:solidFill>
                  <a:schemeClr val="bg2">
                    <a:lumMod val="75000"/>
                  </a:schemeClr>
                </a:solidFill>
              </a:rPr>
              <a:t>日本輸血・細胞治療学会認定医</a:t>
            </a:r>
          </a:p>
          <a:p>
            <a:r>
              <a:rPr lang="ja-JP" altLang="en-US" sz="1100" dirty="0">
                <a:solidFill>
                  <a:schemeClr val="bg2">
                    <a:lumMod val="75000"/>
                  </a:schemeClr>
                </a:solidFill>
              </a:rPr>
              <a:t>　</a:t>
            </a:r>
            <a:r>
              <a:rPr lang="ja-JP" altLang="ja-JP" sz="1100" dirty="0">
                <a:solidFill>
                  <a:schemeClr val="bg2">
                    <a:lumMod val="75000"/>
                  </a:schemeClr>
                </a:solidFill>
              </a:rPr>
              <a:t>日本輸血・細胞治療学会認定臨床輸血看護師</a:t>
            </a:r>
          </a:p>
          <a:p>
            <a:pPr lvl="0">
              <a:spcBef>
                <a:spcPts val="600"/>
              </a:spcBef>
            </a:pPr>
            <a:r>
              <a:rPr lang="ja-JP" altLang="ja-JP" sz="1400" dirty="0">
                <a:solidFill>
                  <a:schemeClr val="bg2">
                    <a:lumMod val="75000"/>
                  </a:schemeClr>
                </a:solidFill>
              </a:rPr>
              <a:t>講習会受講</a:t>
            </a:r>
          </a:p>
          <a:p>
            <a:r>
              <a:rPr lang="ja-JP" altLang="ja-JP" sz="1100" dirty="0">
                <a:solidFill>
                  <a:schemeClr val="bg2">
                    <a:lumMod val="75000"/>
                  </a:schemeClr>
                </a:solidFill>
              </a:rPr>
              <a:t>　日本輸血・細胞治療学会または日本輸血・細胞治療学会支部が主催する講習会（</a:t>
            </a:r>
            <a:r>
              <a:rPr lang="ja-JP" altLang="ja-JP" sz="1100" u="sng" dirty="0">
                <a:solidFill>
                  <a:schemeClr val="bg2">
                    <a:lumMod val="75000"/>
                  </a:schemeClr>
                </a:solidFill>
              </a:rPr>
              <a:t>１時間以上の講義と</a:t>
            </a:r>
            <a:r>
              <a:rPr lang="en-US" altLang="ja-JP" sz="1100" u="sng" dirty="0">
                <a:solidFill>
                  <a:schemeClr val="bg2">
                    <a:lumMod val="75000"/>
                  </a:schemeClr>
                </a:solidFill>
              </a:rPr>
              <a:t>1.5</a:t>
            </a:r>
            <a:r>
              <a:rPr lang="ja-JP" altLang="ja-JP" sz="1100" u="sng" dirty="0">
                <a:solidFill>
                  <a:schemeClr val="bg2">
                    <a:lumMod val="75000"/>
                  </a:schemeClr>
                </a:solidFill>
              </a:rPr>
              <a:t>時間以上のロールプレイ</a:t>
            </a:r>
            <a:r>
              <a:rPr lang="ja-JP" altLang="ja-JP" sz="1100" dirty="0">
                <a:solidFill>
                  <a:schemeClr val="bg2">
                    <a:lumMod val="75000"/>
                  </a:schemeClr>
                </a:solidFill>
              </a:rPr>
              <a:t>を含む）を１回以上受講し、所定の知識を得ていること。</a:t>
            </a:r>
            <a:r>
              <a:rPr lang="ja-JP" altLang="ja-JP" sz="1100" u="sng" dirty="0">
                <a:solidFill>
                  <a:schemeClr val="bg2">
                    <a:lumMod val="75000"/>
                  </a:schemeClr>
                </a:solidFill>
              </a:rPr>
              <a:t>模擬報告書を作成</a:t>
            </a:r>
            <a:r>
              <a:rPr lang="ja-JP" altLang="ja-JP" sz="1100" dirty="0">
                <a:solidFill>
                  <a:schemeClr val="bg2">
                    <a:lumMod val="75000"/>
                  </a:schemeClr>
                </a:solidFill>
              </a:rPr>
              <a:t>し、その報告書が</a:t>
            </a:r>
            <a:r>
              <a:rPr lang="ja-JP" altLang="ja-JP" sz="1100" u="sng" dirty="0">
                <a:solidFill>
                  <a:schemeClr val="bg2">
                    <a:lumMod val="75000"/>
                  </a:schemeClr>
                </a:solidFill>
              </a:rPr>
              <a:t>主催者による一次評価と視察員教育小委員会による二次評価</a:t>
            </a:r>
            <a:r>
              <a:rPr lang="ja-JP" altLang="ja-JP" sz="1100" dirty="0">
                <a:solidFill>
                  <a:schemeClr val="bg2">
                    <a:lumMod val="75000"/>
                  </a:schemeClr>
                </a:solidFill>
              </a:rPr>
              <a:t>において合格していること（別紙受講者レポート評価票改訂第２版評価判定基準に基づく）。</a:t>
            </a:r>
            <a:endParaRPr lang="en-US" altLang="ja-JP" sz="1100" dirty="0">
              <a:solidFill>
                <a:schemeClr val="bg2">
                  <a:lumMod val="75000"/>
                </a:schemeClr>
              </a:solidFill>
            </a:endParaRPr>
          </a:p>
          <a:p>
            <a:pPr>
              <a:spcBef>
                <a:spcPts val="600"/>
              </a:spcBef>
            </a:pPr>
            <a:r>
              <a:rPr lang="ja-JP" altLang="ja-JP" sz="1400" dirty="0">
                <a:solidFill>
                  <a:schemeClr val="bg2">
                    <a:lumMod val="75000"/>
                  </a:schemeClr>
                </a:solidFill>
              </a:rPr>
              <a:t>所属支部の</a:t>
            </a:r>
            <a:r>
              <a:rPr lang="en-US" altLang="ja-JP" sz="1400" dirty="0">
                <a:solidFill>
                  <a:schemeClr val="bg2">
                    <a:lumMod val="75000"/>
                  </a:schemeClr>
                </a:solidFill>
              </a:rPr>
              <a:t>I&amp;A</a:t>
            </a:r>
            <a:r>
              <a:rPr lang="ja-JP" altLang="ja-JP" sz="1400" dirty="0">
                <a:solidFill>
                  <a:schemeClr val="bg2">
                    <a:lumMod val="75000"/>
                  </a:schemeClr>
                </a:solidFill>
              </a:rPr>
              <a:t>委員長と支部長による推薦</a:t>
            </a:r>
          </a:p>
          <a:p>
            <a:r>
              <a:rPr lang="ja-JP" altLang="ja-JP" sz="1100" dirty="0">
                <a:solidFill>
                  <a:schemeClr val="bg2">
                    <a:lumMod val="75000"/>
                  </a:schemeClr>
                </a:solidFill>
              </a:rPr>
              <a:t>　所属支部の</a:t>
            </a:r>
            <a:r>
              <a:rPr lang="en-US" altLang="ja-JP" sz="1100" dirty="0">
                <a:solidFill>
                  <a:schemeClr val="bg2">
                    <a:lumMod val="75000"/>
                  </a:schemeClr>
                </a:solidFill>
              </a:rPr>
              <a:t>I&amp;A</a:t>
            </a:r>
            <a:r>
              <a:rPr lang="ja-JP" altLang="ja-JP" sz="1100" dirty="0">
                <a:solidFill>
                  <a:schemeClr val="bg2">
                    <a:lumMod val="75000"/>
                  </a:schemeClr>
                </a:solidFill>
              </a:rPr>
              <a:t>委員長と支部長による推薦を得ること。</a:t>
            </a:r>
            <a:r>
              <a:rPr lang="ja-JP" altLang="ja-JP" sz="1200" dirty="0">
                <a:solidFill>
                  <a:schemeClr val="bg2">
                    <a:lumMod val="75000"/>
                  </a:schemeClr>
                </a:solidFill>
              </a:rPr>
              <a:t>　</a:t>
            </a:r>
          </a:p>
          <a:p>
            <a:pPr lvl="0">
              <a:spcBef>
                <a:spcPts val="600"/>
              </a:spcBef>
            </a:pPr>
            <a:r>
              <a:rPr lang="ja-JP" altLang="ja-JP" sz="1400" dirty="0">
                <a:solidFill>
                  <a:schemeClr val="bg2">
                    <a:lumMod val="75000"/>
                  </a:schemeClr>
                </a:solidFill>
              </a:rPr>
              <a:t>視察員の委嘱</a:t>
            </a:r>
          </a:p>
          <a:p>
            <a:pPr lvl="0"/>
            <a:r>
              <a:rPr lang="ja-JP" altLang="ja-JP" sz="1300" dirty="0">
                <a:solidFill>
                  <a:schemeClr val="bg2">
                    <a:lumMod val="75000"/>
                  </a:schemeClr>
                </a:solidFill>
              </a:rPr>
              <a:t>認定方法</a:t>
            </a:r>
          </a:p>
          <a:p>
            <a:r>
              <a:rPr lang="ja-JP" altLang="ja-JP" sz="1100" dirty="0">
                <a:solidFill>
                  <a:schemeClr val="bg2">
                    <a:lumMod val="75000"/>
                  </a:schemeClr>
                </a:solidFill>
              </a:rPr>
              <a:t>　視察員の認定条件を満たした者を学会理事長が認定し、委嘱する。</a:t>
            </a:r>
          </a:p>
          <a:p>
            <a:pPr lvl="0"/>
            <a:r>
              <a:rPr lang="ja-JP" altLang="ja-JP" sz="1300" dirty="0">
                <a:solidFill>
                  <a:schemeClr val="bg2">
                    <a:lumMod val="75000"/>
                  </a:schemeClr>
                </a:solidFill>
              </a:rPr>
              <a:t>委嘱期間</a:t>
            </a:r>
          </a:p>
          <a:p>
            <a:r>
              <a:rPr lang="ja-JP" altLang="ja-JP" sz="1100" dirty="0">
                <a:solidFill>
                  <a:schemeClr val="bg2">
                    <a:lumMod val="75000"/>
                  </a:schemeClr>
                </a:solidFill>
              </a:rPr>
              <a:t>　委嘱期間は５年間とし、認定輸血検査技師、学会認定医または学会認定臨床輸血看護師の資格更新時に、併せて更新する。</a:t>
            </a:r>
          </a:p>
          <a:p>
            <a:pPr lvl="0"/>
            <a:r>
              <a:rPr lang="ja-JP" altLang="ja-JP" sz="1300" dirty="0">
                <a:solidFill>
                  <a:schemeClr val="bg2">
                    <a:lumMod val="75000"/>
                  </a:schemeClr>
                </a:solidFill>
              </a:rPr>
              <a:t>視察員の委嘱後教育</a:t>
            </a:r>
          </a:p>
          <a:p>
            <a:r>
              <a:rPr lang="ja-JP" altLang="ja-JP" sz="1100" dirty="0">
                <a:solidFill>
                  <a:schemeClr val="bg2">
                    <a:lumMod val="75000"/>
                  </a:schemeClr>
                </a:solidFill>
              </a:rPr>
              <a:t>　視察員は視察に参加するとともに、学会主催の視察員教育企画に参加して最新の知識取得に努める。</a:t>
            </a:r>
          </a:p>
        </p:txBody>
      </p:sp>
      <p:sp>
        <p:nvSpPr>
          <p:cNvPr id="5" name="テキスト ボックス 4"/>
          <p:cNvSpPr txBox="1"/>
          <p:nvPr/>
        </p:nvSpPr>
        <p:spPr>
          <a:xfrm>
            <a:off x="242073" y="501611"/>
            <a:ext cx="4180116" cy="369332"/>
          </a:xfrm>
          <a:prstGeom prst="rect">
            <a:avLst/>
          </a:prstGeom>
          <a:noFill/>
        </p:spPr>
        <p:txBody>
          <a:bodyPr wrap="square" rtlCol="0">
            <a:spAutoFit/>
          </a:bodyPr>
          <a:lstStyle/>
          <a:p>
            <a:r>
              <a:rPr kumimoji="1" lang="en-US" altLang="ja-JP" dirty="0">
                <a:solidFill>
                  <a:schemeClr val="bg2">
                    <a:lumMod val="75000"/>
                  </a:schemeClr>
                </a:solidFill>
                <a:effectLst>
                  <a:outerShdw blurRad="38100" dist="38100" dir="2700000" algn="tl">
                    <a:srgbClr val="000000">
                      <a:alpha val="43137"/>
                    </a:srgbClr>
                  </a:outerShdw>
                </a:effectLst>
              </a:rPr>
              <a:t>【</a:t>
            </a:r>
            <a:r>
              <a:rPr lang="ja-JP" altLang="en-US" dirty="0">
                <a:solidFill>
                  <a:schemeClr val="bg2">
                    <a:lumMod val="75000"/>
                  </a:schemeClr>
                </a:solidFill>
                <a:effectLst>
                  <a:outerShdw blurRad="38100" dist="38100" dir="2700000" algn="tl">
                    <a:srgbClr val="000000">
                      <a:alpha val="43137"/>
                    </a:srgbClr>
                  </a:outerShdw>
                </a:effectLst>
              </a:rPr>
              <a:t>視察員養成カリキュラム／視察員の条件</a:t>
            </a:r>
            <a:r>
              <a:rPr kumimoji="1" lang="en-US" altLang="ja-JP" dirty="0">
                <a:solidFill>
                  <a:schemeClr val="bg2">
                    <a:lumMod val="7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5010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6883" y="249381"/>
            <a:ext cx="8550234" cy="5832366"/>
          </a:xfrm>
          <a:prstGeom prst="rect">
            <a:avLst/>
          </a:prstGeom>
          <a:noFill/>
        </p:spPr>
        <p:txBody>
          <a:bodyPr wrap="square" rtlCol="0">
            <a:spAutoFit/>
          </a:bodyPr>
          <a:lstStyle/>
          <a:p>
            <a:pPr>
              <a:spcAft>
                <a:spcPts val="1200"/>
              </a:spcAft>
            </a:pPr>
            <a:r>
              <a:rPr lang="ja-JP" altLang="en-US" sz="2000" dirty="0">
                <a:solidFill>
                  <a:schemeClr val="bg2">
                    <a:lumMod val="75000"/>
                  </a:schemeClr>
                </a:solidFill>
              </a:rPr>
              <a:t>　</a:t>
            </a:r>
            <a:r>
              <a:rPr lang="ja-JP" altLang="ja-JP" sz="2000" dirty="0">
                <a:solidFill>
                  <a:schemeClr val="bg2">
                    <a:lumMod val="75000"/>
                  </a:schemeClr>
                </a:solidFill>
                <a:effectLst>
                  <a:outerShdw blurRad="38100" dist="38100" dir="2700000" algn="tl">
                    <a:srgbClr val="000000">
                      <a:alpha val="43137"/>
                    </a:srgbClr>
                  </a:outerShdw>
                </a:effectLst>
              </a:rPr>
              <a:t>輸血機能評価</a:t>
            </a:r>
            <a:r>
              <a:rPr lang="en-US" altLang="ja-JP" sz="2000" dirty="0">
                <a:solidFill>
                  <a:schemeClr val="bg2">
                    <a:lumMod val="75000"/>
                  </a:schemeClr>
                </a:solidFill>
                <a:effectLst>
                  <a:outerShdw blurRad="38100" dist="38100" dir="2700000" algn="tl">
                    <a:srgbClr val="000000">
                      <a:alpha val="43137"/>
                    </a:srgbClr>
                  </a:outerShdw>
                </a:effectLst>
              </a:rPr>
              <a:t>I&amp;A</a:t>
            </a:r>
            <a:r>
              <a:rPr lang="ja-JP" altLang="ja-JP" sz="2000" dirty="0">
                <a:solidFill>
                  <a:schemeClr val="bg2">
                    <a:lumMod val="75000"/>
                  </a:schemeClr>
                </a:solidFill>
                <a:effectLst>
                  <a:outerShdw blurRad="38100" dist="38100" dir="2700000" algn="tl">
                    <a:srgbClr val="000000">
                      <a:alpha val="43137"/>
                    </a:srgbClr>
                  </a:outerShdw>
                </a:effectLst>
              </a:rPr>
              <a:t>視察日程</a:t>
            </a:r>
          </a:p>
          <a:p>
            <a:pPr lvl="1"/>
            <a:r>
              <a:rPr lang="ja-JP" altLang="ja-JP" sz="1400" dirty="0">
                <a:solidFill>
                  <a:schemeClr val="bg2">
                    <a:lumMod val="75000"/>
                  </a:schemeClr>
                </a:solidFill>
                <a:latin typeface="+mn-ea"/>
              </a:rPr>
              <a:t>視察員：峯岸　正好（日本赤十字社東北ブロック血液センター副所長）：視察委員長</a:t>
            </a:r>
            <a:endParaRPr lang="en-US" altLang="ja-JP" sz="1400" dirty="0">
              <a:solidFill>
                <a:schemeClr val="bg2">
                  <a:lumMod val="75000"/>
                </a:schemeClr>
              </a:solidFill>
              <a:latin typeface="+mn-ea"/>
            </a:endParaRPr>
          </a:p>
          <a:p>
            <a:pPr lvl="1"/>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後藤　健治（岩手医科大学附属病院中央検査部）</a:t>
            </a:r>
            <a:endParaRPr lang="en-US" altLang="ja-JP" sz="1400" dirty="0">
              <a:solidFill>
                <a:schemeClr val="bg2">
                  <a:lumMod val="75000"/>
                </a:schemeClr>
              </a:solidFill>
              <a:latin typeface="+mn-ea"/>
            </a:endParaRPr>
          </a:p>
          <a:p>
            <a:pPr lvl="1"/>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能登谷　武（秋田大学医学部附属病院輸血部）</a:t>
            </a:r>
            <a:endParaRPr lang="en-US" altLang="ja-JP" sz="1400" dirty="0">
              <a:solidFill>
                <a:schemeClr val="bg2">
                  <a:lumMod val="75000"/>
                </a:schemeClr>
              </a:solidFill>
              <a:latin typeface="+mn-ea"/>
            </a:endParaRPr>
          </a:p>
          <a:p>
            <a:pPr lvl="1"/>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佐藤　弘美（市立秋田総合病院看護部）</a:t>
            </a:r>
            <a:endParaRPr lang="en-US" altLang="ja-JP" sz="1400" dirty="0">
              <a:solidFill>
                <a:schemeClr val="bg2">
                  <a:lumMod val="75000"/>
                </a:schemeClr>
              </a:solidFill>
              <a:latin typeface="+mn-ea"/>
            </a:endParaRPr>
          </a:p>
          <a:p>
            <a:pPr lvl="1">
              <a:spcAft>
                <a:spcPts val="1200"/>
              </a:spcAft>
            </a:pP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藤田 秀文（大曲厚生医療センター臨床検査）</a:t>
            </a:r>
          </a:p>
          <a:p>
            <a:pPr>
              <a:spcAft>
                <a:spcPts val="600"/>
              </a:spcAft>
            </a:pP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日　　時：　</a:t>
            </a:r>
            <a:r>
              <a:rPr lang="en-US" altLang="ja-JP" sz="1400" dirty="0">
                <a:solidFill>
                  <a:schemeClr val="bg2">
                    <a:lumMod val="75000"/>
                  </a:schemeClr>
                </a:solidFill>
                <a:latin typeface="+mn-ea"/>
              </a:rPr>
              <a:t> 2016</a:t>
            </a:r>
            <a:r>
              <a:rPr lang="ja-JP" altLang="ja-JP" sz="1400" dirty="0">
                <a:solidFill>
                  <a:schemeClr val="bg2">
                    <a:lumMod val="75000"/>
                  </a:schemeClr>
                </a:solidFill>
                <a:latin typeface="+mn-ea"/>
              </a:rPr>
              <a:t>年</a:t>
            </a:r>
            <a:r>
              <a:rPr lang="en-US" altLang="ja-JP" sz="1400" dirty="0">
                <a:solidFill>
                  <a:schemeClr val="bg2">
                    <a:lumMod val="75000"/>
                  </a:schemeClr>
                </a:solidFill>
                <a:latin typeface="+mn-ea"/>
              </a:rPr>
              <a:t>6</a:t>
            </a:r>
            <a:r>
              <a:rPr lang="ja-JP" altLang="ja-JP" sz="1400" dirty="0">
                <a:solidFill>
                  <a:schemeClr val="bg2">
                    <a:lumMod val="75000"/>
                  </a:schemeClr>
                </a:solidFill>
                <a:latin typeface="+mn-ea"/>
              </a:rPr>
              <a:t>月</a:t>
            </a:r>
            <a:r>
              <a:rPr lang="en-US" altLang="ja-JP" sz="1400" dirty="0">
                <a:solidFill>
                  <a:schemeClr val="bg2">
                    <a:lumMod val="75000"/>
                  </a:schemeClr>
                </a:solidFill>
                <a:latin typeface="+mn-ea"/>
              </a:rPr>
              <a:t>29</a:t>
            </a:r>
            <a:r>
              <a:rPr lang="ja-JP" altLang="ja-JP" sz="1400" dirty="0">
                <a:solidFill>
                  <a:schemeClr val="bg2">
                    <a:lumMod val="75000"/>
                  </a:schemeClr>
                </a:solidFill>
                <a:latin typeface="+mn-ea"/>
              </a:rPr>
              <a:t>日（水）</a:t>
            </a:r>
            <a:r>
              <a:rPr lang="en-US" altLang="ja-JP" sz="1400" dirty="0">
                <a:solidFill>
                  <a:schemeClr val="bg2">
                    <a:lumMod val="75000"/>
                  </a:schemeClr>
                </a:solidFill>
                <a:latin typeface="+mn-ea"/>
              </a:rPr>
              <a:t>10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16</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p>
          <a:p>
            <a:pPr>
              <a:spcAft>
                <a:spcPts val="600"/>
              </a:spcAft>
            </a:pP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日　</a:t>
            </a: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程：　</a:t>
            </a:r>
            <a:r>
              <a:rPr lang="en-US" altLang="ja-JP" sz="1400" dirty="0">
                <a:solidFill>
                  <a:schemeClr val="bg2">
                    <a:lumMod val="75000"/>
                  </a:schemeClr>
                </a:solidFill>
                <a:latin typeface="+mn-ea"/>
              </a:rPr>
              <a:t>10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10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05</a:t>
            </a: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　病院担当者および</a:t>
            </a:r>
            <a:r>
              <a:rPr lang="en-US" altLang="ja-JP" sz="1400" dirty="0">
                <a:solidFill>
                  <a:schemeClr val="bg2">
                    <a:lumMod val="75000"/>
                  </a:schemeClr>
                </a:solidFill>
                <a:latin typeface="+mn-ea"/>
              </a:rPr>
              <a:t>I&amp;A</a:t>
            </a:r>
            <a:r>
              <a:rPr lang="ja-JP" altLang="ja-JP" sz="1400" dirty="0">
                <a:solidFill>
                  <a:schemeClr val="bg2">
                    <a:lumMod val="75000"/>
                  </a:schemeClr>
                </a:solidFill>
                <a:latin typeface="+mn-ea"/>
              </a:rPr>
              <a:t>視察員の挨拶交歓</a:t>
            </a:r>
          </a:p>
          <a:p>
            <a:pPr lvl="1"/>
            <a:r>
              <a:rPr lang="ja-JP" altLang="en-US" sz="1400" dirty="0">
                <a:solidFill>
                  <a:schemeClr val="bg2">
                    <a:lumMod val="75000"/>
                  </a:schemeClr>
                </a:solidFill>
                <a:latin typeface="+mn-ea"/>
              </a:rPr>
              <a:t>　　　　　 </a:t>
            </a:r>
            <a:r>
              <a:rPr lang="en-US" altLang="ja-JP" sz="1400" dirty="0">
                <a:solidFill>
                  <a:schemeClr val="bg2">
                    <a:lumMod val="75000"/>
                  </a:schemeClr>
                </a:solidFill>
                <a:latin typeface="+mn-ea"/>
              </a:rPr>
              <a:t>10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05</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12</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　</a:t>
            </a:r>
            <a:r>
              <a:rPr lang="ja-JP" altLang="en-US" sz="1400" dirty="0">
                <a:solidFill>
                  <a:schemeClr val="bg2">
                    <a:lumMod val="75000"/>
                  </a:schemeClr>
                </a:solidFill>
                <a:latin typeface="+mn-ea"/>
              </a:rPr>
              <a:t>　</a:t>
            </a:r>
            <a:r>
              <a:rPr lang="en-US" altLang="ja-JP" sz="1400" dirty="0">
                <a:solidFill>
                  <a:schemeClr val="bg2">
                    <a:lumMod val="75000"/>
                  </a:schemeClr>
                </a:solidFill>
                <a:latin typeface="+mn-ea"/>
              </a:rPr>
              <a:t>I&amp;A</a:t>
            </a:r>
            <a:r>
              <a:rPr lang="ja-JP" altLang="ja-JP" sz="1400" dirty="0">
                <a:solidFill>
                  <a:schemeClr val="bg2">
                    <a:lumMod val="75000"/>
                  </a:schemeClr>
                </a:solidFill>
                <a:latin typeface="+mn-ea"/>
              </a:rPr>
              <a:t>チェックリストに従い書類・資料の確認作業</a:t>
            </a:r>
          </a:p>
          <a:p>
            <a:pPr lvl="1"/>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輸血療法委員会議事録、院内輸血マニュアル、血液製剤管理台帳、</a:t>
            </a:r>
          </a:p>
          <a:p>
            <a:pPr lvl="1"/>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輸血副作用記録等々の確認</a:t>
            </a:r>
          </a:p>
          <a:p>
            <a:pPr lvl="1">
              <a:spcAft>
                <a:spcPts val="600"/>
              </a:spcAft>
            </a:pPr>
            <a:r>
              <a:rPr lang="ja-JP" altLang="ja-JP" sz="1400" dirty="0">
                <a:solidFill>
                  <a:schemeClr val="bg2">
                    <a:lumMod val="75000"/>
                  </a:schemeClr>
                </a:solidFill>
                <a:latin typeface="+mn-ea"/>
              </a:rPr>
              <a:t>　　　　　</a:t>
            </a: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　</a:t>
            </a: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（各種資料につきましては、当日ご用意願います）</a:t>
            </a:r>
          </a:p>
          <a:p>
            <a:pPr lvl="1">
              <a:spcAft>
                <a:spcPts val="600"/>
              </a:spcAft>
            </a:pPr>
            <a:r>
              <a:rPr lang="ja-JP" altLang="en-US" sz="1400" dirty="0">
                <a:solidFill>
                  <a:schemeClr val="bg2">
                    <a:lumMod val="75000"/>
                  </a:schemeClr>
                </a:solidFill>
                <a:latin typeface="+mn-ea"/>
              </a:rPr>
              <a:t>　　　　　 </a:t>
            </a:r>
            <a:r>
              <a:rPr lang="en-US" altLang="ja-JP" sz="1400" dirty="0">
                <a:solidFill>
                  <a:schemeClr val="bg2">
                    <a:lumMod val="75000"/>
                  </a:schemeClr>
                </a:solidFill>
                <a:latin typeface="+mn-ea"/>
              </a:rPr>
              <a:t>12</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13</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　</a:t>
            </a: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昼食</a:t>
            </a:r>
          </a:p>
          <a:p>
            <a:pPr lvl="1"/>
            <a:r>
              <a:rPr lang="ja-JP" altLang="en-US" sz="1400" dirty="0">
                <a:solidFill>
                  <a:schemeClr val="bg2">
                    <a:lumMod val="75000"/>
                  </a:schemeClr>
                </a:solidFill>
                <a:latin typeface="+mn-ea"/>
              </a:rPr>
              <a:t>　　　　　 </a:t>
            </a:r>
            <a:r>
              <a:rPr lang="en-US" altLang="ja-JP" sz="1400" dirty="0">
                <a:solidFill>
                  <a:schemeClr val="bg2">
                    <a:lumMod val="75000"/>
                  </a:schemeClr>
                </a:solidFill>
                <a:latin typeface="+mn-ea"/>
              </a:rPr>
              <a:t>13</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15</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　</a:t>
            </a:r>
            <a:r>
              <a:rPr lang="ja-JP" altLang="en-US" sz="1400" dirty="0">
                <a:solidFill>
                  <a:schemeClr val="bg2">
                    <a:lumMod val="75000"/>
                  </a:schemeClr>
                </a:solidFill>
                <a:latin typeface="+mn-ea"/>
              </a:rPr>
              <a:t>　</a:t>
            </a:r>
            <a:r>
              <a:rPr lang="ja-JP" altLang="ja-JP" sz="1400" dirty="0">
                <a:solidFill>
                  <a:schemeClr val="bg2">
                    <a:lumMod val="75000"/>
                  </a:schemeClr>
                </a:solidFill>
                <a:latin typeface="+mn-ea"/>
              </a:rPr>
              <a:t>院内視察</a:t>
            </a:r>
          </a:p>
          <a:p>
            <a:pPr lvl="1"/>
            <a:r>
              <a:rPr lang="ja-JP" altLang="ja-JP" sz="1400" dirty="0">
                <a:solidFill>
                  <a:schemeClr val="bg2">
                    <a:lumMod val="75000"/>
                  </a:schemeClr>
                </a:solidFill>
                <a:latin typeface="+mn-ea"/>
              </a:rPr>
              <a:t>　　　　　</a:t>
            </a:r>
            <a:r>
              <a:rPr lang="ja-JP" altLang="en-US" sz="1400" dirty="0">
                <a:solidFill>
                  <a:schemeClr val="bg2">
                    <a:lumMod val="75000"/>
                  </a:schemeClr>
                </a:solidFill>
                <a:latin typeface="+mn-ea"/>
              </a:rPr>
              <a:t> </a:t>
            </a:r>
            <a:r>
              <a:rPr lang="en-US" altLang="zh-TW" sz="1400" dirty="0">
                <a:solidFill>
                  <a:schemeClr val="bg2">
                    <a:lumMod val="75000"/>
                  </a:schemeClr>
                </a:solidFill>
                <a:latin typeface="+mn-ea"/>
              </a:rPr>
              <a:t>13</a:t>
            </a:r>
            <a:r>
              <a:rPr lang="zh-TW" altLang="en-US" sz="1400" dirty="0">
                <a:solidFill>
                  <a:schemeClr val="bg2">
                    <a:lumMod val="75000"/>
                  </a:schemeClr>
                </a:solidFill>
                <a:latin typeface="+mn-ea"/>
              </a:rPr>
              <a:t>：</a:t>
            </a:r>
            <a:r>
              <a:rPr lang="en-US" altLang="zh-TW" sz="1400" dirty="0">
                <a:solidFill>
                  <a:schemeClr val="bg2">
                    <a:lumMod val="75000"/>
                  </a:schemeClr>
                </a:solidFill>
                <a:latin typeface="+mn-ea"/>
              </a:rPr>
              <a:t>00</a:t>
            </a:r>
            <a:r>
              <a:rPr lang="zh-TW" altLang="en-US" sz="1400" dirty="0">
                <a:solidFill>
                  <a:schemeClr val="bg2">
                    <a:lumMod val="75000"/>
                  </a:schemeClr>
                </a:solidFill>
                <a:latin typeface="+mn-ea"/>
              </a:rPr>
              <a:t>　　</a:t>
            </a:r>
            <a:r>
              <a:rPr lang="ja-JP" altLang="en-US" sz="1400" dirty="0">
                <a:solidFill>
                  <a:schemeClr val="bg2">
                    <a:lumMod val="75000"/>
                  </a:schemeClr>
                </a:solidFill>
                <a:latin typeface="+mn-ea"/>
              </a:rPr>
              <a:t>　　　　　　　</a:t>
            </a:r>
            <a:r>
              <a:rPr lang="zh-TW" altLang="en-US" sz="1400" dirty="0">
                <a:solidFill>
                  <a:schemeClr val="bg2">
                    <a:lumMod val="75000"/>
                  </a:schemeClr>
                </a:solidFill>
                <a:latin typeface="+mn-ea"/>
              </a:rPr>
              <a:t>臨床検査課</a:t>
            </a:r>
          </a:p>
          <a:p>
            <a:pPr lvl="1"/>
            <a:r>
              <a:rPr lang="zh-TW" altLang="en-US" sz="1400" dirty="0">
                <a:solidFill>
                  <a:schemeClr val="bg2">
                    <a:lumMod val="75000"/>
                  </a:schemeClr>
                </a:solidFill>
                <a:latin typeface="+mn-ea"/>
              </a:rPr>
              <a:t>　　　　　 </a:t>
            </a:r>
            <a:r>
              <a:rPr lang="en-US" altLang="zh-TW" sz="1400" dirty="0">
                <a:solidFill>
                  <a:schemeClr val="bg2">
                    <a:lumMod val="75000"/>
                  </a:schemeClr>
                </a:solidFill>
                <a:latin typeface="+mn-ea"/>
              </a:rPr>
              <a:t>13</a:t>
            </a:r>
            <a:r>
              <a:rPr lang="zh-TW" altLang="en-US" sz="1400" dirty="0">
                <a:solidFill>
                  <a:schemeClr val="bg2">
                    <a:lumMod val="75000"/>
                  </a:schemeClr>
                </a:solidFill>
                <a:latin typeface="+mn-ea"/>
              </a:rPr>
              <a:t>：</a:t>
            </a:r>
            <a:r>
              <a:rPr lang="en-US" altLang="zh-TW" sz="1400" dirty="0">
                <a:solidFill>
                  <a:schemeClr val="bg2">
                    <a:lumMod val="75000"/>
                  </a:schemeClr>
                </a:solidFill>
                <a:latin typeface="+mn-ea"/>
              </a:rPr>
              <a:t>20</a:t>
            </a:r>
            <a:r>
              <a:rPr lang="zh-TW" altLang="en-US" sz="1400" dirty="0">
                <a:solidFill>
                  <a:schemeClr val="bg2">
                    <a:lumMod val="75000"/>
                  </a:schemeClr>
                </a:solidFill>
                <a:latin typeface="+mn-ea"/>
              </a:rPr>
              <a:t>　　</a:t>
            </a:r>
            <a:r>
              <a:rPr lang="ja-JP" altLang="en-US" sz="1400" dirty="0">
                <a:solidFill>
                  <a:schemeClr val="bg2">
                    <a:lumMod val="75000"/>
                  </a:schemeClr>
                </a:solidFill>
                <a:latin typeface="+mn-ea"/>
              </a:rPr>
              <a:t>　　　　　　　</a:t>
            </a:r>
            <a:r>
              <a:rPr lang="zh-TW" altLang="en-US" sz="1400" dirty="0">
                <a:solidFill>
                  <a:schemeClr val="bg2">
                    <a:lumMod val="75000"/>
                  </a:schemeClr>
                </a:solidFill>
                <a:latin typeface="+mn-ea"/>
              </a:rPr>
              <a:t>手術室</a:t>
            </a:r>
          </a:p>
          <a:p>
            <a:pPr lvl="1"/>
            <a:r>
              <a:rPr lang="zh-TW" altLang="en-US" sz="1400" dirty="0">
                <a:solidFill>
                  <a:schemeClr val="bg2">
                    <a:lumMod val="75000"/>
                  </a:schemeClr>
                </a:solidFill>
                <a:latin typeface="+mn-ea"/>
              </a:rPr>
              <a:t>　　　　　 </a:t>
            </a:r>
            <a:r>
              <a:rPr lang="en-US" altLang="zh-TW" sz="1400" dirty="0">
                <a:solidFill>
                  <a:schemeClr val="bg2">
                    <a:lumMod val="75000"/>
                  </a:schemeClr>
                </a:solidFill>
                <a:latin typeface="+mn-ea"/>
              </a:rPr>
              <a:t>13</a:t>
            </a:r>
            <a:r>
              <a:rPr lang="zh-TW" altLang="en-US" sz="1400" dirty="0">
                <a:solidFill>
                  <a:schemeClr val="bg2">
                    <a:lumMod val="75000"/>
                  </a:schemeClr>
                </a:solidFill>
                <a:latin typeface="+mn-ea"/>
              </a:rPr>
              <a:t>：</a:t>
            </a:r>
            <a:r>
              <a:rPr lang="en-US" altLang="zh-TW" sz="1400" dirty="0">
                <a:solidFill>
                  <a:schemeClr val="bg2">
                    <a:lumMod val="75000"/>
                  </a:schemeClr>
                </a:solidFill>
                <a:latin typeface="+mn-ea"/>
              </a:rPr>
              <a:t>40</a:t>
            </a:r>
            <a:r>
              <a:rPr lang="zh-TW" altLang="en-US" sz="1400" dirty="0">
                <a:solidFill>
                  <a:schemeClr val="bg2">
                    <a:lumMod val="75000"/>
                  </a:schemeClr>
                </a:solidFill>
                <a:latin typeface="+mn-ea"/>
              </a:rPr>
              <a:t>　　</a:t>
            </a:r>
            <a:r>
              <a:rPr lang="ja-JP" altLang="en-US" sz="1400" dirty="0">
                <a:solidFill>
                  <a:schemeClr val="bg2">
                    <a:lumMod val="75000"/>
                  </a:schemeClr>
                </a:solidFill>
                <a:latin typeface="+mn-ea"/>
              </a:rPr>
              <a:t>　　　　　　　</a:t>
            </a:r>
            <a:r>
              <a:rPr lang="en-US" altLang="zh-TW" sz="1400" dirty="0">
                <a:solidFill>
                  <a:schemeClr val="bg2">
                    <a:lumMod val="75000"/>
                  </a:schemeClr>
                </a:solidFill>
                <a:latin typeface="+mn-ea"/>
              </a:rPr>
              <a:t>ICU</a:t>
            </a:r>
          </a:p>
          <a:p>
            <a:pPr lvl="1"/>
            <a:r>
              <a:rPr lang="ja-JP" altLang="en-US" sz="1400" dirty="0">
                <a:solidFill>
                  <a:schemeClr val="bg2">
                    <a:lumMod val="75000"/>
                  </a:schemeClr>
                </a:solidFill>
                <a:latin typeface="+mn-ea"/>
              </a:rPr>
              <a:t>　　　　　 </a:t>
            </a:r>
            <a:r>
              <a:rPr lang="en-US" altLang="zh-TW" sz="1400" dirty="0">
                <a:solidFill>
                  <a:schemeClr val="bg2">
                    <a:lumMod val="75000"/>
                  </a:schemeClr>
                </a:solidFill>
                <a:latin typeface="+mn-ea"/>
              </a:rPr>
              <a:t>14</a:t>
            </a:r>
            <a:r>
              <a:rPr lang="zh-TW" altLang="en-US" sz="1400" dirty="0">
                <a:solidFill>
                  <a:schemeClr val="bg2">
                    <a:lumMod val="75000"/>
                  </a:schemeClr>
                </a:solidFill>
                <a:latin typeface="+mn-ea"/>
              </a:rPr>
              <a:t>：</a:t>
            </a:r>
            <a:r>
              <a:rPr lang="en-US" altLang="zh-TW" sz="1400" dirty="0">
                <a:solidFill>
                  <a:schemeClr val="bg2">
                    <a:lumMod val="75000"/>
                  </a:schemeClr>
                </a:solidFill>
                <a:latin typeface="+mn-ea"/>
              </a:rPr>
              <a:t>00</a:t>
            </a:r>
            <a:r>
              <a:rPr lang="ja-JP" altLang="en-US" sz="1400" dirty="0">
                <a:solidFill>
                  <a:schemeClr val="bg2">
                    <a:lumMod val="75000"/>
                  </a:schemeClr>
                </a:solidFill>
                <a:latin typeface="+mn-ea"/>
              </a:rPr>
              <a:t>　　　　　　　</a:t>
            </a:r>
            <a:r>
              <a:rPr lang="zh-TW" altLang="en-US" sz="1400" dirty="0">
                <a:solidFill>
                  <a:schemeClr val="bg2">
                    <a:lumMod val="75000"/>
                  </a:schemeClr>
                </a:solidFill>
                <a:latin typeface="+mn-ea"/>
              </a:rPr>
              <a:t>　　</a:t>
            </a:r>
            <a:r>
              <a:rPr lang="en-US" altLang="zh-TW" sz="1400" dirty="0">
                <a:solidFill>
                  <a:schemeClr val="bg2">
                    <a:lumMod val="75000"/>
                  </a:schemeClr>
                </a:solidFill>
                <a:latin typeface="+mn-ea"/>
              </a:rPr>
              <a:t>4B</a:t>
            </a:r>
            <a:r>
              <a:rPr lang="zh-TW" altLang="en-US" sz="1400" dirty="0">
                <a:solidFill>
                  <a:schemeClr val="bg2">
                    <a:lumMod val="75000"/>
                  </a:schemeClr>
                </a:solidFill>
                <a:latin typeface="+mn-ea"/>
              </a:rPr>
              <a:t>病棟（小児血液内科）</a:t>
            </a:r>
          </a:p>
          <a:p>
            <a:pPr lvl="1"/>
            <a:r>
              <a:rPr lang="ja-JP" altLang="en-US" sz="1400" dirty="0">
                <a:solidFill>
                  <a:schemeClr val="bg2">
                    <a:lumMod val="75000"/>
                  </a:schemeClr>
                </a:solidFill>
                <a:latin typeface="+mn-ea"/>
              </a:rPr>
              <a:t>　　　　　 </a:t>
            </a:r>
            <a:r>
              <a:rPr lang="en-US" altLang="zh-TW" sz="1400" dirty="0">
                <a:solidFill>
                  <a:schemeClr val="bg2">
                    <a:lumMod val="75000"/>
                  </a:schemeClr>
                </a:solidFill>
                <a:latin typeface="+mn-ea"/>
              </a:rPr>
              <a:t>14</a:t>
            </a:r>
            <a:r>
              <a:rPr lang="zh-TW" altLang="en-US" sz="1400" dirty="0">
                <a:solidFill>
                  <a:schemeClr val="bg2">
                    <a:lumMod val="75000"/>
                  </a:schemeClr>
                </a:solidFill>
                <a:latin typeface="+mn-ea"/>
              </a:rPr>
              <a:t>：</a:t>
            </a:r>
            <a:r>
              <a:rPr lang="en-US" altLang="zh-TW" sz="1400" dirty="0">
                <a:solidFill>
                  <a:schemeClr val="bg2">
                    <a:lumMod val="75000"/>
                  </a:schemeClr>
                </a:solidFill>
                <a:latin typeface="+mn-ea"/>
              </a:rPr>
              <a:t>20</a:t>
            </a:r>
            <a:r>
              <a:rPr lang="zh-TW" altLang="en-US" sz="1400" dirty="0">
                <a:solidFill>
                  <a:schemeClr val="bg2">
                    <a:lumMod val="75000"/>
                  </a:schemeClr>
                </a:solidFill>
                <a:latin typeface="+mn-ea"/>
              </a:rPr>
              <a:t>　</a:t>
            </a:r>
            <a:r>
              <a:rPr lang="ja-JP" altLang="en-US" sz="1400" dirty="0">
                <a:solidFill>
                  <a:schemeClr val="bg2">
                    <a:lumMod val="75000"/>
                  </a:schemeClr>
                </a:solidFill>
                <a:latin typeface="+mn-ea"/>
              </a:rPr>
              <a:t>　　　　　　　 </a:t>
            </a:r>
            <a:r>
              <a:rPr lang="zh-TW" altLang="en-US" sz="1400" dirty="0">
                <a:solidFill>
                  <a:schemeClr val="bg2">
                    <a:lumMod val="75000"/>
                  </a:schemeClr>
                </a:solidFill>
                <a:latin typeface="+mn-ea"/>
              </a:rPr>
              <a:t>６階病棟（整形外科）</a:t>
            </a:r>
          </a:p>
          <a:p>
            <a:pPr lvl="1"/>
            <a:r>
              <a:rPr lang="ja-JP" altLang="en-US" sz="1400" dirty="0">
                <a:solidFill>
                  <a:schemeClr val="bg2">
                    <a:lumMod val="75000"/>
                  </a:schemeClr>
                </a:solidFill>
                <a:latin typeface="+mn-ea"/>
              </a:rPr>
              <a:t>　　　　　 </a:t>
            </a:r>
            <a:r>
              <a:rPr lang="en-US" altLang="zh-TW" sz="1400" dirty="0">
                <a:solidFill>
                  <a:schemeClr val="bg2">
                    <a:lumMod val="75000"/>
                  </a:schemeClr>
                </a:solidFill>
                <a:latin typeface="+mn-ea"/>
              </a:rPr>
              <a:t>14</a:t>
            </a:r>
            <a:r>
              <a:rPr lang="zh-TW" altLang="en-US" sz="1400" dirty="0">
                <a:solidFill>
                  <a:schemeClr val="bg2">
                    <a:lumMod val="75000"/>
                  </a:schemeClr>
                </a:solidFill>
                <a:latin typeface="+mn-ea"/>
              </a:rPr>
              <a:t>：</a:t>
            </a:r>
            <a:r>
              <a:rPr lang="en-US" altLang="zh-TW" sz="1400" dirty="0">
                <a:solidFill>
                  <a:schemeClr val="bg2">
                    <a:lumMod val="75000"/>
                  </a:schemeClr>
                </a:solidFill>
                <a:latin typeface="+mn-ea"/>
              </a:rPr>
              <a:t>40</a:t>
            </a:r>
            <a:r>
              <a:rPr lang="zh-TW" altLang="en-US" sz="1400" dirty="0">
                <a:solidFill>
                  <a:schemeClr val="bg2">
                    <a:lumMod val="75000"/>
                  </a:schemeClr>
                </a:solidFill>
                <a:latin typeface="+mn-ea"/>
              </a:rPr>
              <a:t>　</a:t>
            </a:r>
            <a:r>
              <a:rPr lang="ja-JP" altLang="en-US" sz="1400" dirty="0">
                <a:solidFill>
                  <a:schemeClr val="bg2">
                    <a:lumMod val="75000"/>
                  </a:schemeClr>
                </a:solidFill>
                <a:latin typeface="+mn-ea"/>
              </a:rPr>
              <a:t>　　　　　　　</a:t>
            </a:r>
            <a:r>
              <a:rPr lang="zh-TW" altLang="en-US" sz="1400" dirty="0">
                <a:solidFill>
                  <a:schemeClr val="bg2">
                    <a:lumMod val="75000"/>
                  </a:schemeClr>
                </a:solidFill>
                <a:latin typeface="+mn-ea"/>
              </a:rPr>
              <a:t>　</a:t>
            </a:r>
            <a:r>
              <a:rPr lang="en-US" altLang="zh-TW" sz="1400" dirty="0">
                <a:solidFill>
                  <a:schemeClr val="bg2">
                    <a:lumMod val="75000"/>
                  </a:schemeClr>
                </a:solidFill>
                <a:latin typeface="+mn-ea"/>
              </a:rPr>
              <a:t>S2</a:t>
            </a:r>
            <a:r>
              <a:rPr lang="zh-TW" altLang="en-US" sz="1400" dirty="0">
                <a:solidFill>
                  <a:schemeClr val="bg2">
                    <a:lumMod val="75000"/>
                  </a:schemeClr>
                </a:solidFill>
                <a:latin typeface="+mn-ea"/>
              </a:rPr>
              <a:t>病棟（消化器内科）</a:t>
            </a:r>
          </a:p>
          <a:p>
            <a:pPr lvl="1">
              <a:spcAft>
                <a:spcPts val="600"/>
              </a:spcAft>
            </a:pPr>
            <a:r>
              <a:rPr lang="ja-JP" altLang="en-US" sz="1400" dirty="0">
                <a:solidFill>
                  <a:schemeClr val="bg2">
                    <a:lumMod val="75000"/>
                  </a:schemeClr>
                </a:solidFill>
                <a:latin typeface="+mn-ea"/>
              </a:rPr>
              <a:t>　　　　　 </a:t>
            </a:r>
            <a:r>
              <a:rPr lang="en-US" altLang="ja-JP" sz="1400" dirty="0">
                <a:solidFill>
                  <a:schemeClr val="bg2">
                    <a:lumMod val="75000"/>
                  </a:schemeClr>
                </a:solidFill>
                <a:latin typeface="+mn-ea"/>
              </a:rPr>
              <a:t>15</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15</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30</a:t>
            </a:r>
            <a:r>
              <a:rPr lang="ja-JP" altLang="ja-JP" sz="1400" dirty="0">
                <a:solidFill>
                  <a:schemeClr val="bg2">
                    <a:lumMod val="75000"/>
                  </a:schemeClr>
                </a:solidFill>
                <a:latin typeface="+mn-ea"/>
              </a:rPr>
              <a:t>　　インスペクター間の打ち合わせ</a:t>
            </a:r>
          </a:p>
          <a:p>
            <a:pPr lvl="1"/>
            <a:r>
              <a:rPr lang="ja-JP" altLang="en-US" sz="1400" dirty="0">
                <a:solidFill>
                  <a:schemeClr val="bg2">
                    <a:lumMod val="75000"/>
                  </a:schemeClr>
                </a:solidFill>
                <a:latin typeface="+mn-ea"/>
              </a:rPr>
              <a:t>　　　　　 </a:t>
            </a:r>
            <a:r>
              <a:rPr lang="en-US" altLang="ja-JP" sz="1400" dirty="0">
                <a:solidFill>
                  <a:schemeClr val="bg2">
                    <a:lumMod val="75000"/>
                  </a:schemeClr>
                </a:solidFill>
                <a:latin typeface="+mn-ea"/>
              </a:rPr>
              <a:t>15</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30</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16</a:t>
            </a:r>
            <a:r>
              <a:rPr lang="ja-JP" altLang="ja-JP" sz="1400" dirty="0">
                <a:solidFill>
                  <a:schemeClr val="bg2">
                    <a:lumMod val="75000"/>
                  </a:schemeClr>
                </a:solidFill>
                <a:latin typeface="+mn-ea"/>
              </a:rPr>
              <a:t>：</a:t>
            </a:r>
            <a:r>
              <a:rPr lang="en-US" altLang="ja-JP" sz="1400" dirty="0">
                <a:solidFill>
                  <a:schemeClr val="bg2">
                    <a:lumMod val="75000"/>
                  </a:schemeClr>
                </a:solidFill>
                <a:latin typeface="+mn-ea"/>
              </a:rPr>
              <a:t>00</a:t>
            </a:r>
            <a:r>
              <a:rPr lang="ja-JP" altLang="ja-JP" sz="1400" dirty="0">
                <a:solidFill>
                  <a:schemeClr val="bg2">
                    <a:lumMod val="75000"/>
                  </a:schemeClr>
                </a:solidFill>
                <a:latin typeface="+mn-ea"/>
              </a:rPr>
              <a:t>　　病院担当者へのインスペクション講評および情報交換</a:t>
            </a:r>
          </a:p>
          <a:p>
            <a:pPr lvl="1">
              <a:spcAft>
                <a:spcPts val="1200"/>
              </a:spcAft>
            </a:pPr>
            <a:r>
              <a:rPr lang="ja-JP" altLang="ja-JP" sz="1400" dirty="0">
                <a:solidFill>
                  <a:schemeClr val="bg2">
                    <a:lumMod val="75000"/>
                  </a:schemeClr>
                </a:solidFill>
                <a:latin typeface="+mn-ea"/>
              </a:rPr>
              <a:t>　　　　　　　　　　　　　　　　　　　（進行状況により時間変更もありますことご了承ください）</a:t>
            </a:r>
            <a:endParaRPr lang="ja-JP" altLang="ja-JP" sz="1200" dirty="0">
              <a:solidFill>
                <a:schemeClr val="bg2">
                  <a:lumMod val="75000"/>
                </a:schemeClr>
              </a:solidFill>
              <a:latin typeface="+mn-ea"/>
            </a:endParaRPr>
          </a:p>
        </p:txBody>
      </p:sp>
    </p:spTree>
    <p:extLst>
      <p:ext uri="{BB962C8B-B14F-4D97-AF65-F5344CB8AC3E}">
        <p14:creationId xmlns:p14="http://schemas.microsoft.com/office/powerpoint/2010/main" val="131029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3539" y="771971"/>
            <a:ext cx="8856921" cy="5229611"/>
          </a:xfrm>
          <a:prstGeom prst="rect">
            <a:avLst/>
          </a:prstGeom>
        </p:spPr>
      </p:pic>
      <p:sp>
        <p:nvSpPr>
          <p:cNvPr id="4" name="テキスト ボックス 3"/>
          <p:cNvSpPr txBox="1"/>
          <p:nvPr/>
        </p:nvSpPr>
        <p:spPr>
          <a:xfrm>
            <a:off x="255180" y="329609"/>
            <a:ext cx="8123276" cy="400110"/>
          </a:xfrm>
          <a:prstGeom prst="rect">
            <a:avLst/>
          </a:prstGeom>
          <a:noFill/>
        </p:spPr>
        <p:txBody>
          <a:bodyPr wrap="square" rtlCol="0">
            <a:spAutoFit/>
          </a:bodyPr>
          <a:lstStyle/>
          <a:p>
            <a:r>
              <a:rPr lang="ja-JP" altLang="en-US" sz="2000" dirty="0">
                <a:solidFill>
                  <a:schemeClr val="bg2">
                    <a:lumMod val="75000"/>
                  </a:schemeClr>
                </a:solidFill>
                <a:effectLst>
                  <a:outerShdw blurRad="38100" dist="38100" dir="2700000" algn="tl">
                    <a:srgbClr val="000000">
                      <a:alpha val="43137"/>
                    </a:srgbClr>
                  </a:outerShdw>
                </a:effectLst>
              </a:rPr>
              <a:t>新輸血機能評価認定（</a:t>
            </a:r>
            <a:r>
              <a:rPr lang="en-US" altLang="ja-JP" sz="2000" dirty="0">
                <a:solidFill>
                  <a:schemeClr val="bg2">
                    <a:lumMod val="75000"/>
                  </a:schemeClr>
                </a:solidFill>
                <a:effectLst>
                  <a:outerShdw blurRad="38100" dist="38100" dir="2700000" algn="tl">
                    <a:srgbClr val="000000">
                      <a:alpha val="43137"/>
                    </a:srgbClr>
                  </a:outerShdw>
                </a:effectLst>
              </a:rPr>
              <a:t>I&amp;A</a:t>
            </a:r>
            <a:r>
              <a:rPr lang="ja-JP" altLang="en-US" sz="2000" dirty="0">
                <a:solidFill>
                  <a:schemeClr val="bg2">
                    <a:lumMod val="75000"/>
                  </a:schemeClr>
                </a:solidFill>
                <a:effectLst>
                  <a:outerShdw blurRad="38100" dist="38100" dir="2700000" algn="tl">
                    <a:srgbClr val="000000">
                      <a:alpha val="43137"/>
                    </a:srgbClr>
                  </a:outerShdw>
                </a:effectLst>
              </a:rPr>
              <a:t>）　視察前調査票（施設事前チェックリスト）</a:t>
            </a:r>
            <a:endParaRPr kumimoji="1" lang="ja-JP"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07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zh-TW" altLang="en-US" dirty="0">
                <a:latin typeface="HG丸ｺﾞｼｯｸM-PRO" panose="020F0600000000000000" pitchFamily="50" charset="-128"/>
                <a:ea typeface="HG丸ｺﾞｼｯｸM-PRO" panose="020F0600000000000000" pitchFamily="50" charset="-128"/>
              </a:rPr>
              <a:t>認定輸血検査技師</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2296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80753" y="546222"/>
            <a:ext cx="8782493" cy="5838582"/>
            <a:chOff x="0" y="498423"/>
            <a:chExt cx="9144000" cy="6171634"/>
          </a:xfrm>
        </p:grpSpPr>
        <p:pic>
          <p:nvPicPr>
            <p:cNvPr id="4" name="図 3"/>
            <p:cNvPicPr>
              <a:picLocks noChangeAspect="1"/>
            </p:cNvPicPr>
            <p:nvPr/>
          </p:nvPicPr>
          <p:blipFill>
            <a:blip r:embed="rId2"/>
            <a:stretch>
              <a:fillRect/>
            </a:stretch>
          </p:blipFill>
          <p:spPr>
            <a:xfrm>
              <a:off x="0" y="498423"/>
              <a:ext cx="9144000" cy="3394399"/>
            </a:xfrm>
            <a:prstGeom prst="rect">
              <a:avLst/>
            </a:prstGeom>
          </p:spPr>
        </p:pic>
        <p:pic>
          <p:nvPicPr>
            <p:cNvPr id="5" name="図 4"/>
            <p:cNvPicPr>
              <a:picLocks noChangeAspect="1"/>
            </p:cNvPicPr>
            <p:nvPr/>
          </p:nvPicPr>
          <p:blipFill>
            <a:blip r:embed="rId3"/>
            <a:stretch>
              <a:fillRect/>
            </a:stretch>
          </p:blipFill>
          <p:spPr>
            <a:xfrm>
              <a:off x="0" y="3892822"/>
              <a:ext cx="9144000" cy="2777235"/>
            </a:xfrm>
            <a:prstGeom prst="rect">
              <a:avLst/>
            </a:prstGeom>
          </p:spPr>
        </p:pic>
      </p:grpSp>
      <p:sp>
        <p:nvSpPr>
          <p:cNvPr id="7" name="テキスト ボックス 6"/>
          <p:cNvSpPr txBox="1"/>
          <p:nvPr/>
        </p:nvSpPr>
        <p:spPr>
          <a:xfrm>
            <a:off x="180754" y="159488"/>
            <a:ext cx="1520456" cy="369332"/>
          </a:xfrm>
          <a:prstGeom prst="rect">
            <a:avLst/>
          </a:prstGeom>
          <a:noFill/>
        </p:spPr>
        <p:txBody>
          <a:bodyPr wrap="square" rtlCol="0">
            <a:spAutoFit/>
          </a:bodyPr>
          <a:lstStyle/>
          <a:p>
            <a:r>
              <a:rPr kumimoji="1" lang="en-US" altLang="ja-JP" dirty="0">
                <a:solidFill>
                  <a:schemeClr val="bg2">
                    <a:lumMod val="75000"/>
                  </a:schemeClr>
                </a:solidFill>
                <a:effectLst>
                  <a:outerShdw blurRad="38100" dist="38100" dir="2700000" algn="tl">
                    <a:srgbClr val="000000">
                      <a:alpha val="43137"/>
                    </a:srgbClr>
                  </a:outerShdw>
                </a:effectLst>
              </a:rPr>
              <a:t>【 </a:t>
            </a:r>
            <a:r>
              <a:rPr kumimoji="1" lang="ja-JP" altLang="en-US" dirty="0">
                <a:solidFill>
                  <a:schemeClr val="bg2">
                    <a:lumMod val="75000"/>
                  </a:schemeClr>
                </a:solidFill>
                <a:effectLst>
                  <a:outerShdw blurRad="38100" dist="38100" dir="2700000" algn="tl">
                    <a:srgbClr val="000000">
                      <a:alpha val="43137"/>
                    </a:srgbClr>
                  </a:outerShdw>
                </a:effectLst>
              </a:rPr>
              <a:t>視察結果 </a:t>
            </a:r>
            <a:r>
              <a:rPr kumimoji="1" lang="en-US" altLang="ja-JP" dirty="0">
                <a:solidFill>
                  <a:schemeClr val="bg2">
                    <a:lumMod val="75000"/>
                  </a:schemeClr>
                </a:solidFill>
                <a:effectLst>
                  <a:outerShdw blurRad="38100" dist="38100" dir="2700000" algn="tl">
                    <a:srgbClr val="000000">
                      <a:alpha val="43137"/>
                    </a:srgbClr>
                  </a:outerShdw>
                </a:effectLst>
              </a:rPr>
              <a:t>】</a:t>
            </a:r>
            <a:endParaRPr kumimoji="1" lang="ja-JP" altLang="en-US"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7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7937">
            <a:off x="3242138" y="299103"/>
            <a:ext cx="2425536" cy="6097424"/>
          </a:xfrm>
          <a:prstGeom prst="rect">
            <a:avLst/>
          </a:prstGeom>
        </p:spPr>
      </p:pic>
      <p:sp>
        <p:nvSpPr>
          <p:cNvPr id="3" name="吹き出し: 折線 2"/>
          <p:cNvSpPr/>
          <p:nvPr/>
        </p:nvSpPr>
        <p:spPr>
          <a:xfrm>
            <a:off x="5956419" y="324741"/>
            <a:ext cx="2124325" cy="922946"/>
          </a:xfrm>
          <a:prstGeom prst="borderCallout2">
            <a:avLst>
              <a:gd name="adj1" fmla="val 18750"/>
              <a:gd name="adj2" fmla="val 0"/>
              <a:gd name="adj3" fmla="val 18750"/>
              <a:gd name="adj4" fmla="val -16667"/>
              <a:gd name="adj5" fmla="val 109044"/>
              <a:gd name="adj6" fmla="val -6768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3"/>
          <p:cNvSpPr/>
          <p:nvPr/>
        </p:nvSpPr>
        <p:spPr>
          <a:xfrm>
            <a:off x="5956419" y="3057971"/>
            <a:ext cx="2124325" cy="922946"/>
          </a:xfrm>
          <a:prstGeom prst="borderCallout2">
            <a:avLst>
              <a:gd name="adj1" fmla="val 18750"/>
              <a:gd name="adj2" fmla="val 0"/>
              <a:gd name="adj3" fmla="val 18750"/>
              <a:gd name="adj4" fmla="val -16667"/>
              <a:gd name="adj5" fmla="val 112500"/>
              <a:gd name="adj6" fmla="val -5167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折線 4"/>
          <p:cNvSpPr/>
          <p:nvPr/>
        </p:nvSpPr>
        <p:spPr>
          <a:xfrm>
            <a:off x="5596072" y="4527848"/>
            <a:ext cx="2124325" cy="922946"/>
          </a:xfrm>
          <a:prstGeom prst="borderCallout2">
            <a:avLst>
              <a:gd name="adj1" fmla="val 18750"/>
              <a:gd name="adj2" fmla="val 0"/>
              <a:gd name="adj3" fmla="val 18750"/>
              <a:gd name="adj4" fmla="val -16667"/>
              <a:gd name="adj5" fmla="val 106740"/>
              <a:gd name="adj6" fmla="val -7219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折線 5"/>
          <p:cNvSpPr/>
          <p:nvPr/>
        </p:nvSpPr>
        <p:spPr>
          <a:xfrm rot="10800000">
            <a:off x="1276000" y="1307508"/>
            <a:ext cx="2124325" cy="922946"/>
          </a:xfrm>
          <a:prstGeom prst="borderCallout2">
            <a:avLst>
              <a:gd name="adj1" fmla="val 69676"/>
              <a:gd name="adj2" fmla="val 0"/>
              <a:gd name="adj3" fmla="val 18750"/>
              <a:gd name="adj4" fmla="val -16667"/>
              <a:gd name="adj5" fmla="val -23966"/>
              <a:gd name="adj6" fmla="val -2519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折線 6"/>
          <p:cNvSpPr/>
          <p:nvPr/>
        </p:nvSpPr>
        <p:spPr>
          <a:xfrm rot="10800000">
            <a:off x="1276000" y="2808097"/>
            <a:ext cx="2124325" cy="922946"/>
          </a:xfrm>
          <a:prstGeom prst="borderCallout2">
            <a:avLst>
              <a:gd name="adj1" fmla="val 69676"/>
              <a:gd name="adj2" fmla="val 0"/>
              <a:gd name="adj3" fmla="val 18750"/>
              <a:gd name="adj4" fmla="val -16667"/>
              <a:gd name="adj5" fmla="val -81018"/>
              <a:gd name="adj6" fmla="val -2881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56419" y="324741"/>
            <a:ext cx="2871387" cy="861774"/>
          </a:xfrm>
          <a:prstGeom prst="rect">
            <a:avLst/>
          </a:prstGeom>
          <a:noFill/>
        </p:spPr>
        <p:txBody>
          <a:bodyPr wrap="square" rtlCol="0">
            <a:spAutoFit/>
          </a:bodyPr>
          <a:lstStyle/>
          <a:p>
            <a:r>
              <a:rPr kumimoji="1" lang="ja-JP" altLang="en-US" sz="1000" dirty="0"/>
              <a:t>青森県立中央病院</a:t>
            </a:r>
            <a:endParaRPr kumimoji="1" lang="en-US" altLang="ja-JP" sz="1000" dirty="0"/>
          </a:p>
          <a:p>
            <a:r>
              <a:rPr kumimoji="1" lang="ja-JP" altLang="en-US" sz="1000" dirty="0"/>
              <a:t>青森労災病院</a:t>
            </a:r>
            <a:endParaRPr kumimoji="1" lang="en-US" altLang="ja-JP" sz="1000" dirty="0"/>
          </a:p>
          <a:p>
            <a:r>
              <a:rPr kumimoji="1" lang="ja-JP" altLang="en-US" sz="1000" dirty="0"/>
              <a:t>十和田市立中央病院</a:t>
            </a:r>
            <a:endParaRPr kumimoji="1" lang="en-US" altLang="ja-JP" sz="1000" dirty="0"/>
          </a:p>
          <a:p>
            <a:r>
              <a:rPr kumimoji="1" lang="ja-JP" altLang="en-US" sz="1000" dirty="0"/>
              <a:t>国保黒石病院</a:t>
            </a:r>
            <a:endParaRPr kumimoji="1" lang="en-US" altLang="ja-JP" sz="1000" dirty="0"/>
          </a:p>
          <a:p>
            <a:r>
              <a:rPr kumimoji="1" lang="ja-JP" altLang="en-US" sz="1000" dirty="0"/>
              <a:t>八戸市立市民病院</a:t>
            </a:r>
          </a:p>
        </p:txBody>
      </p:sp>
      <p:sp>
        <p:nvSpPr>
          <p:cNvPr id="9" name="テキスト ボックス 8"/>
          <p:cNvSpPr txBox="1"/>
          <p:nvPr/>
        </p:nvSpPr>
        <p:spPr>
          <a:xfrm>
            <a:off x="5950220" y="3157864"/>
            <a:ext cx="2871387" cy="246221"/>
          </a:xfrm>
          <a:prstGeom prst="rect">
            <a:avLst/>
          </a:prstGeom>
          <a:noFill/>
        </p:spPr>
        <p:txBody>
          <a:bodyPr wrap="square" rtlCol="0">
            <a:spAutoFit/>
          </a:bodyPr>
          <a:lstStyle/>
          <a:p>
            <a:r>
              <a:rPr kumimoji="1" lang="ja-JP" altLang="en-US" sz="1000" dirty="0"/>
              <a:t>宮城県立がんセンター</a:t>
            </a:r>
          </a:p>
        </p:txBody>
      </p:sp>
      <p:sp>
        <p:nvSpPr>
          <p:cNvPr id="11" name="テキスト ボックス 10"/>
          <p:cNvSpPr txBox="1"/>
          <p:nvPr/>
        </p:nvSpPr>
        <p:spPr>
          <a:xfrm>
            <a:off x="5596072" y="4550735"/>
            <a:ext cx="2878077" cy="707886"/>
          </a:xfrm>
          <a:prstGeom prst="rect">
            <a:avLst/>
          </a:prstGeom>
          <a:noFill/>
        </p:spPr>
        <p:txBody>
          <a:bodyPr wrap="square" rtlCol="0">
            <a:spAutoFit/>
          </a:bodyPr>
          <a:lstStyle/>
          <a:p>
            <a:r>
              <a:rPr kumimoji="1" lang="ja-JP" altLang="en-US" sz="1000" dirty="0"/>
              <a:t>福島県立医科大学病院</a:t>
            </a:r>
            <a:endParaRPr kumimoji="1" lang="en-US" altLang="ja-JP" sz="1000" dirty="0"/>
          </a:p>
          <a:p>
            <a:r>
              <a:rPr kumimoji="1" lang="ja-JP" altLang="en-US" sz="1000" dirty="0"/>
              <a:t>竹田綜合病院</a:t>
            </a:r>
            <a:endParaRPr kumimoji="1" lang="en-US" altLang="ja-JP" sz="1000" dirty="0"/>
          </a:p>
          <a:p>
            <a:r>
              <a:rPr kumimoji="1" lang="ja-JP" altLang="en-US" sz="1000" dirty="0"/>
              <a:t>福島労災病院</a:t>
            </a:r>
            <a:endParaRPr kumimoji="1" lang="en-US" altLang="ja-JP" sz="1000" dirty="0"/>
          </a:p>
          <a:p>
            <a:r>
              <a:rPr kumimoji="1" lang="ja-JP" altLang="en-US" sz="1000" dirty="0"/>
              <a:t>白川厚生総合病院</a:t>
            </a:r>
            <a:r>
              <a:rPr kumimoji="1" lang="en-US" altLang="ja-JP" sz="1000" dirty="0"/>
              <a:t>(</a:t>
            </a:r>
            <a:r>
              <a:rPr kumimoji="1" lang="ja-JP" altLang="en-US" sz="1000" dirty="0"/>
              <a:t>審査中</a:t>
            </a:r>
            <a:r>
              <a:rPr kumimoji="1" lang="en-US" altLang="ja-JP" sz="1000" dirty="0"/>
              <a:t>)</a:t>
            </a:r>
            <a:endParaRPr kumimoji="1" lang="ja-JP" altLang="en-US" sz="1000" dirty="0"/>
          </a:p>
        </p:txBody>
      </p:sp>
      <p:sp>
        <p:nvSpPr>
          <p:cNvPr id="12" name="テキスト ボックス 11"/>
          <p:cNvSpPr txBox="1"/>
          <p:nvPr/>
        </p:nvSpPr>
        <p:spPr>
          <a:xfrm>
            <a:off x="1275999" y="1307508"/>
            <a:ext cx="1914458" cy="707886"/>
          </a:xfrm>
          <a:prstGeom prst="rect">
            <a:avLst/>
          </a:prstGeom>
          <a:noFill/>
        </p:spPr>
        <p:txBody>
          <a:bodyPr wrap="square" rtlCol="0">
            <a:spAutoFit/>
          </a:bodyPr>
          <a:lstStyle/>
          <a:p>
            <a:r>
              <a:rPr kumimoji="1" lang="ja-JP" altLang="en-US" sz="1000" dirty="0"/>
              <a:t>中通総合病院</a:t>
            </a:r>
            <a:endParaRPr kumimoji="1" lang="en-US" altLang="ja-JP" sz="1000" dirty="0"/>
          </a:p>
          <a:p>
            <a:r>
              <a:rPr kumimoji="1" lang="ja-JP" altLang="en-US" sz="1000" dirty="0"/>
              <a:t>大曲厚生医療センター</a:t>
            </a:r>
            <a:endParaRPr kumimoji="1" lang="en-US" altLang="ja-JP" sz="1000" dirty="0"/>
          </a:p>
          <a:p>
            <a:r>
              <a:rPr kumimoji="1" lang="ja-JP" altLang="en-US" sz="1000" dirty="0"/>
              <a:t>能代厚生医療センター</a:t>
            </a:r>
            <a:endParaRPr kumimoji="1" lang="en-US" altLang="ja-JP" sz="1000" dirty="0"/>
          </a:p>
          <a:p>
            <a:r>
              <a:rPr kumimoji="1" lang="ja-JP" altLang="en-US" sz="1000" dirty="0"/>
              <a:t>市立秋田総合病院</a:t>
            </a:r>
          </a:p>
        </p:txBody>
      </p:sp>
      <p:sp>
        <p:nvSpPr>
          <p:cNvPr id="13" name="テキスト ボックス 12"/>
          <p:cNvSpPr txBox="1"/>
          <p:nvPr/>
        </p:nvSpPr>
        <p:spPr>
          <a:xfrm>
            <a:off x="1276000" y="2911643"/>
            <a:ext cx="2871388" cy="246221"/>
          </a:xfrm>
          <a:prstGeom prst="rect">
            <a:avLst/>
          </a:prstGeom>
          <a:noFill/>
        </p:spPr>
        <p:txBody>
          <a:bodyPr wrap="square" rtlCol="0">
            <a:spAutoFit/>
          </a:bodyPr>
          <a:lstStyle/>
          <a:p>
            <a:r>
              <a:rPr kumimoji="1" lang="ja-JP" altLang="en-US" sz="1000" dirty="0"/>
              <a:t>山形県立中央病院</a:t>
            </a:r>
          </a:p>
        </p:txBody>
      </p:sp>
      <p:sp>
        <p:nvSpPr>
          <p:cNvPr id="14" name="吹き出し: 折線 13"/>
          <p:cNvSpPr/>
          <p:nvPr/>
        </p:nvSpPr>
        <p:spPr>
          <a:xfrm>
            <a:off x="5950220" y="1500976"/>
            <a:ext cx="2124325" cy="922946"/>
          </a:xfrm>
          <a:prstGeom prst="borderCallout2">
            <a:avLst>
              <a:gd name="adj1" fmla="val 18750"/>
              <a:gd name="adj2" fmla="val 0"/>
              <a:gd name="adj3" fmla="val 18750"/>
              <a:gd name="adj4" fmla="val -16667"/>
              <a:gd name="adj5" fmla="val 109044"/>
              <a:gd name="adj6" fmla="val -4920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89414" y="459606"/>
            <a:ext cx="2210911" cy="369332"/>
          </a:xfrm>
          <a:prstGeom prst="rect">
            <a:avLst/>
          </a:prstGeom>
          <a:noFill/>
        </p:spPr>
        <p:txBody>
          <a:bodyPr wrap="square" rtlCol="0">
            <a:spAutoFit/>
          </a:bodyPr>
          <a:lstStyle/>
          <a:p>
            <a:pPr algn="dist"/>
            <a:r>
              <a:rPr kumimoji="1" lang="en-US" altLang="ja-JP" dirty="0">
                <a:solidFill>
                  <a:schemeClr val="bg2">
                    <a:lumMod val="75000"/>
                  </a:schemeClr>
                </a:solidFill>
                <a:effectLst>
                  <a:outerShdw blurRad="38100" dist="38100" dir="2700000" algn="tl">
                    <a:srgbClr val="000000">
                      <a:alpha val="43137"/>
                    </a:srgbClr>
                  </a:outerShdw>
                </a:effectLst>
              </a:rPr>
              <a:t>【I&amp;A</a:t>
            </a:r>
            <a:r>
              <a:rPr kumimoji="1" lang="ja-JP" altLang="en-US" dirty="0">
                <a:solidFill>
                  <a:schemeClr val="bg2">
                    <a:lumMod val="75000"/>
                  </a:schemeClr>
                </a:solidFill>
                <a:effectLst>
                  <a:outerShdw blurRad="38100" dist="38100" dir="2700000" algn="tl">
                    <a:srgbClr val="000000">
                      <a:alpha val="43137"/>
                    </a:srgbClr>
                  </a:outerShdw>
                </a:effectLst>
              </a:rPr>
              <a:t>認定施設</a:t>
            </a:r>
            <a:r>
              <a:rPr kumimoji="1" lang="en-US" altLang="ja-JP" dirty="0">
                <a:solidFill>
                  <a:schemeClr val="bg2">
                    <a:lumMod val="75000"/>
                  </a:schemeClr>
                </a:solidFill>
                <a:effectLst>
                  <a:outerShdw blurRad="38100" dist="38100" dir="2700000" algn="tl">
                    <a:srgbClr val="000000">
                      <a:alpha val="43137"/>
                    </a:srgbClr>
                  </a:outerShdw>
                </a:effectLst>
              </a:rPr>
              <a:t>】</a:t>
            </a:r>
            <a:endParaRPr kumimoji="1" lang="ja-JP" altLang="en-US"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375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96984962"/>
              </p:ext>
            </p:extLst>
          </p:nvPr>
        </p:nvGraphicFramePr>
        <p:xfrm>
          <a:off x="212652" y="563318"/>
          <a:ext cx="8676169" cy="5794951"/>
        </p:xfrm>
        <a:graphic>
          <a:graphicData uri="http://schemas.openxmlformats.org/drawingml/2006/table">
            <a:tbl>
              <a:tblPr/>
              <a:tblGrid>
                <a:gridCol w="463569">
                  <a:extLst>
                    <a:ext uri="{9D8B030D-6E8A-4147-A177-3AD203B41FA5}">
                      <a16:colId xmlns:a16="http://schemas.microsoft.com/office/drawing/2014/main" xmlns="" val="1738784893"/>
                    </a:ext>
                  </a:extLst>
                </a:gridCol>
                <a:gridCol w="2053150">
                  <a:extLst>
                    <a:ext uri="{9D8B030D-6E8A-4147-A177-3AD203B41FA5}">
                      <a16:colId xmlns:a16="http://schemas.microsoft.com/office/drawing/2014/main" xmlns="" val="378360440"/>
                    </a:ext>
                  </a:extLst>
                </a:gridCol>
                <a:gridCol w="2053150">
                  <a:extLst>
                    <a:ext uri="{9D8B030D-6E8A-4147-A177-3AD203B41FA5}">
                      <a16:colId xmlns:a16="http://schemas.microsoft.com/office/drawing/2014/main" xmlns="" val="3567080661"/>
                    </a:ext>
                  </a:extLst>
                </a:gridCol>
                <a:gridCol w="2053150">
                  <a:extLst>
                    <a:ext uri="{9D8B030D-6E8A-4147-A177-3AD203B41FA5}">
                      <a16:colId xmlns:a16="http://schemas.microsoft.com/office/drawing/2014/main" xmlns="" val="4095755586"/>
                    </a:ext>
                  </a:extLst>
                </a:gridCol>
                <a:gridCol w="2053150">
                  <a:extLst>
                    <a:ext uri="{9D8B030D-6E8A-4147-A177-3AD203B41FA5}">
                      <a16:colId xmlns:a16="http://schemas.microsoft.com/office/drawing/2014/main" xmlns="" val="1168462862"/>
                    </a:ext>
                  </a:extLst>
                </a:gridCol>
              </a:tblGrid>
              <a:tr h="300776">
                <a:tc>
                  <a:txBody>
                    <a:bodyPr/>
                    <a:lstStyle/>
                    <a:p>
                      <a:pPr algn="ctr" fontAlgn="ctr"/>
                      <a:r>
                        <a:rPr lang="ja-JP" altLang="en-US" sz="1200" b="1" i="0" u="none" strike="noStrike" dirty="0">
                          <a:effectLst/>
                          <a:latin typeface="HG丸ｺﾞｼｯｸM-PRO" panose="020F0600000000000000" pitchFamily="50" charset="-128"/>
                          <a:ea typeface="HG丸ｺﾞｼｯｸM-PRO" panose="020F0600000000000000" pitchFamily="50" charset="-128"/>
                        </a:rPr>
                        <a:t>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effectLst/>
                          <a:latin typeface="HG丸ｺﾞｼｯｸM-PRO" panose="020F0600000000000000" pitchFamily="50" charset="-128"/>
                          <a:ea typeface="HG丸ｺﾞｼｯｸM-PRO" panose="020F0600000000000000" pitchFamily="50" charset="-128"/>
                        </a:rPr>
                        <a:t>認定医</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30000"/>
                      </a:schemeClr>
                    </a:solidFill>
                  </a:tcPr>
                </a:tc>
                <a:tc gridSpan="2">
                  <a:txBody>
                    <a:bodyPr/>
                    <a:lstStyle/>
                    <a:p>
                      <a:pPr algn="ctr" fontAlgn="ctr"/>
                      <a:r>
                        <a:rPr lang="ja-JP" altLang="en-US" sz="1200" b="1" i="0" u="none" strike="noStrike" dirty="0">
                          <a:effectLst/>
                          <a:latin typeface="HG丸ｺﾞｼｯｸM-PRO" panose="020F0600000000000000" pitchFamily="50" charset="-128"/>
                          <a:ea typeface="HG丸ｺﾞｼｯｸM-PRO" panose="020F0600000000000000" pitchFamily="50" charset="-128"/>
                        </a:rPr>
                        <a:t>認定技師　　　　</a:t>
                      </a:r>
                      <a:r>
                        <a:rPr lang="ja-JP" altLang="en-US" sz="1000" b="1" i="0" u="none" strike="noStrike" baseline="0" dirty="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000" b="0" i="0" u="none" strike="noStrike" baseline="0" dirty="0">
                          <a:solidFill>
                            <a:schemeClr val="bg2">
                              <a:lumMod val="75000"/>
                            </a:schemeClr>
                          </a:solidFill>
                          <a:effectLst/>
                          <a:latin typeface="HG丸ｺﾞｼｯｸM-PRO" panose="020F0600000000000000" pitchFamily="50" charset="-128"/>
                          <a:ea typeface="HG丸ｺﾞｼｯｸM-PRO" panose="020F0600000000000000" pitchFamily="50" charset="-128"/>
                        </a:rPr>
                        <a:t>各県連絡責任者</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fontAlgn="ctr"/>
                      <a:r>
                        <a:rPr lang="zh-TW" altLang="en-US" sz="1200" b="1" i="0" u="none" strike="noStrike" dirty="0">
                          <a:effectLst/>
                          <a:latin typeface="HG丸ｺﾞｼｯｸM-PRO" panose="020F0600000000000000" pitchFamily="50" charset="-128"/>
                          <a:ea typeface="HG丸ｺﾞｼｯｸM-PRO" panose="020F0600000000000000" pitchFamily="50" charset="-128"/>
                        </a:rPr>
                        <a:t>学会認定看護師</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3247471431"/>
                  </a:ext>
                </a:extLst>
              </a:tr>
              <a:tr h="380983">
                <a:tc rowSpan="3">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青森</a:t>
                      </a:r>
                      <a:r>
                        <a:rPr lang="en-US" altLang="ja-JP" sz="1200" b="0" i="0" u="none" strike="noStrike" dirty="0">
                          <a:effectLst/>
                          <a:latin typeface="HG丸ｺﾞｼｯｸM-PRO" panose="020F0600000000000000" pitchFamily="50" charset="-128"/>
                          <a:ea typeface="HG丸ｺﾞｼｯｸM-PRO" panose="020F0600000000000000" pitchFamily="50" charset="-128"/>
                        </a:rPr>
                        <a:t>9</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立花直樹</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田中一人</a:t>
                      </a:r>
                      <a:r>
                        <a:rPr lang="ja-JP" altLang="en-US" sz="1200" b="1" i="0" u="none" strike="noStrike" baseline="30000" dirty="0">
                          <a:solidFill>
                            <a:srgbClr val="FF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坂本　忍</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山崎喜子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630240653"/>
                  </a:ext>
                </a:extLst>
              </a:tr>
              <a:tr h="300776">
                <a:tc vMerge="1">
                  <a:txBody>
                    <a:bodyPr/>
                    <a:lstStyle/>
                    <a:p>
                      <a:endParaRPr kumimoji="1" lang="ja-JP" altLang="en-US"/>
                    </a:p>
                  </a:txBody>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北澤淳一</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兎内謙始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山田麻美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4068599435"/>
                  </a:ext>
                </a:extLst>
              </a:tr>
              <a:tr h="300776">
                <a:tc vMerge="1">
                  <a:txBody>
                    <a:bodyPr/>
                    <a:lstStyle/>
                    <a:p>
                      <a:endParaRPr kumimoji="1" lang="ja-JP" altLang="en-US"/>
                    </a:p>
                  </a:txBody>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玉井佳子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上野文宏</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818665427"/>
                  </a:ext>
                </a:extLst>
              </a:tr>
              <a:tr h="300776">
                <a:tc rowSpan="3">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岩手</a:t>
                      </a:r>
                      <a:r>
                        <a:rPr lang="en-US" altLang="ja-JP" sz="1200" b="0" i="0" u="none" strike="noStrike" dirty="0">
                          <a:effectLst/>
                          <a:latin typeface="HG丸ｺﾞｼｯｸM-PRO" panose="020F0600000000000000" pitchFamily="50" charset="-128"/>
                          <a:ea typeface="HG丸ｺﾞｼｯｸM-PRO" panose="020F0600000000000000" pitchFamily="50" charset="-128"/>
                        </a:rPr>
                        <a:t>6</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吉田こず恵</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後藤健治</a:t>
                      </a:r>
                      <a:r>
                        <a:rPr lang="ja-JP" altLang="en-US" sz="1200" b="1" i="0" u="none" strike="noStrike" baseline="30000" dirty="0">
                          <a:solidFill>
                            <a:srgbClr val="FF0000"/>
                          </a:solidFill>
                          <a:effectLst/>
                          <a:latin typeface="HG丸ｺﾞｼｯｸM-PRO" panose="020F0600000000000000" pitchFamily="50" charset="-128"/>
                          <a:ea typeface="HG丸ｺﾞｼｯｸM-PRO" panose="020F0600000000000000" pitchFamily="50" charset="-128"/>
                        </a:rPr>
                        <a:t>＊</a:t>
                      </a:r>
                      <a:endParaRPr lang="ja-JP" altLang="en-US" sz="1200" b="0" i="0" u="none" strike="noStrike" dirty="0">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a:effectLst/>
                          <a:latin typeface="HG丸ｺﾞｼｯｸM-PRO" panose="020F0600000000000000" pitchFamily="50" charset="-128"/>
                          <a:ea typeface="HG丸ｺﾞｼｯｸM-PRO" panose="020F0600000000000000" pitchFamily="50" charset="-128"/>
                        </a:rPr>
                        <a:t>千葉由紀</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4047188554"/>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高舘潤子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a:effectLst/>
                          <a:latin typeface="HG丸ｺﾞｼｯｸM-PRO" panose="020F0600000000000000" pitchFamily="50" charset="-128"/>
                          <a:ea typeface="HG丸ｺﾞｼｯｸM-PRO" panose="020F0600000000000000" pitchFamily="50" charset="-128"/>
                        </a:rPr>
                        <a:t>岡村三枝子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1126887954"/>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30000"/>
                      </a:schemeClr>
                    </a:solidFill>
                  </a:tcPr>
                </a:tc>
                <a:tc>
                  <a:txBody>
                    <a:bodyPr/>
                    <a:lstStyle/>
                    <a:p>
                      <a:pPr algn="l"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a:effectLst/>
                          <a:latin typeface="HG丸ｺﾞｼｯｸM-PRO" panose="020F0600000000000000" pitchFamily="50" charset="-128"/>
                          <a:ea typeface="HG丸ｺﾞｼｯｸM-PRO" panose="020F0600000000000000" pitchFamily="50" charset="-128"/>
                        </a:rPr>
                        <a:t>新沼美穂子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2644875994"/>
                  </a:ext>
                </a:extLst>
              </a:tr>
              <a:tr h="300776">
                <a:tc rowSpan="3">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秋田</a:t>
                      </a:r>
                      <a:r>
                        <a:rPr lang="en-US" altLang="ja-JP" sz="1200" b="0" i="0" u="none" strike="noStrike" dirty="0">
                          <a:effectLst/>
                          <a:latin typeface="HG丸ｺﾞｼｯｸM-PRO" panose="020F0600000000000000" pitchFamily="50" charset="-128"/>
                          <a:ea typeface="HG丸ｺﾞｼｯｸM-PRO" panose="020F0600000000000000" pitchFamily="50" charset="-128"/>
                        </a:rPr>
                        <a:t>8</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渡邊　新</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山内史朗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藤田秀文</a:t>
                      </a:r>
                      <a:r>
                        <a:rPr lang="ja-JP" altLang="en-US" sz="1200" b="1" i="0" u="none" strike="noStrike" baseline="30000" dirty="0">
                          <a:solidFill>
                            <a:srgbClr val="FF0000"/>
                          </a:solidFill>
                          <a:effectLst/>
                          <a:latin typeface="HG丸ｺﾞｼｯｸM-PRO" panose="020F0600000000000000" pitchFamily="50" charset="-128"/>
                          <a:ea typeface="HG丸ｺﾞｼｯｸM-PRO" panose="020F0600000000000000" pitchFamily="50" charset="-128"/>
                        </a:rPr>
                        <a:t>＊</a:t>
                      </a:r>
                      <a:endParaRPr lang="ja-JP" altLang="en-US" sz="1200" b="0" i="0" u="none" strike="noStrike" dirty="0">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上村克子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2992537182"/>
                  </a:ext>
                </a:extLst>
              </a:tr>
              <a:tr h="300776">
                <a:tc vMerge="1">
                  <a:txBody>
                    <a:bodyPr/>
                    <a:lstStyle/>
                    <a:p>
                      <a:endParaRPr kumimoji="1" lang="ja-JP" altLang="en-US"/>
                    </a:p>
                  </a:txBody>
                  <a:tcPr/>
                </a:tc>
                <a:tc>
                  <a:txBody>
                    <a:bodyPr/>
                    <a:lstStyle/>
                    <a:p>
                      <a:pPr algn="l"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能登谷　武</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佐々木俊一</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村上美佳子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4170050102"/>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30000"/>
                      </a:schemeClr>
                    </a:solidFill>
                  </a:tcPr>
                </a:tc>
                <a:tc>
                  <a:txBody>
                    <a:bodyPr/>
                    <a:lstStyle/>
                    <a:p>
                      <a:pPr algn="l"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佐藤弘美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2195542953"/>
                  </a:ext>
                </a:extLst>
              </a:tr>
              <a:tr h="300776">
                <a:tc rowSpan="4">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宮城</a:t>
                      </a:r>
                      <a:r>
                        <a:rPr lang="en-US" altLang="ja-JP" sz="1200" b="0" i="0" u="none" strike="noStrike" dirty="0">
                          <a:effectLst/>
                          <a:latin typeface="HG丸ｺﾞｼｯｸM-PRO" panose="020F0600000000000000" pitchFamily="50" charset="-128"/>
                          <a:ea typeface="HG丸ｺﾞｼｯｸM-PRO" panose="020F0600000000000000" pitchFamily="50" charset="-128"/>
                        </a:rPr>
                        <a:t>10</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峯岸正好</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工藤善範</a:t>
                      </a:r>
                      <a:r>
                        <a:rPr lang="ja-JP" altLang="en-US" sz="1200" b="1" i="0" u="none" strike="noStrike" baseline="30000" dirty="0">
                          <a:solidFill>
                            <a:srgbClr val="FF0000"/>
                          </a:solidFill>
                          <a:effectLst/>
                          <a:latin typeface="HG丸ｺﾞｼｯｸM-PRO" panose="020F0600000000000000" pitchFamily="50" charset="-128"/>
                          <a:ea typeface="HG丸ｺﾞｼｯｸM-PRO" panose="020F0600000000000000" pitchFamily="50" charset="-128"/>
                        </a:rPr>
                        <a:t>＊</a:t>
                      </a:r>
                      <a:endParaRPr lang="ja-JP" altLang="en-US" sz="1200" b="0" i="0" u="none" strike="noStrike" dirty="0">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成田香魚子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2372644361"/>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藤原実名美</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今野隆子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中村知子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1256654121"/>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細川洋子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岩橋隆之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3836292471"/>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一條浩一</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鈴木里香</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948131798"/>
                  </a:ext>
                </a:extLst>
              </a:tr>
              <a:tr h="300776">
                <a:tc rowSpan="2">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山形</a:t>
                      </a:r>
                      <a:r>
                        <a:rPr lang="en-US" altLang="ja-JP" sz="1200" b="0" i="0" u="none" strike="noStrike" dirty="0">
                          <a:effectLst/>
                          <a:latin typeface="HG丸ｺﾞｼｯｸM-PRO" panose="020F0600000000000000" pitchFamily="50" charset="-128"/>
                          <a:ea typeface="HG丸ｺﾞｼｯｸM-PRO" panose="020F0600000000000000" pitchFamily="50" charset="-128"/>
                        </a:rPr>
                        <a:t>3</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佐藤伸二</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奈良崎正俊</a:t>
                      </a:r>
                      <a:r>
                        <a:rPr lang="ja-JP" altLang="en-US" sz="1200" b="1" i="0" u="none" strike="noStrike" baseline="30000" dirty="0">
                          <a:solidFill>
                            <a:srgbClr val="FF0000"/>
                          </a:solidFill>
                          <a:effectLst/>
                          <a:latin typeface="HG丸ｺﾞｼｯｸM-PRO" panose="020F0600000000000000" pitchFamily="50" charset="-128"/>
                          <a:ea typeface="HG丸ｺﾞｼｯｸM-PRO" panose="020F0600000000000000" pitchFamily="50" charset="-128"/>
                        </a:rPr>
                        <a:t>＊</a:t>
                      </a:r>
                      <a:endParaRPr lang="ja-JP" altLang="en-US" sz="1200" b="0" i="0" u="none" strike="noStrike" dirty="0">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2644699843"/>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芳賀寛和</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2131014018"/>
                  </a:ext>
                </a:extLst>
              </a:tr>
              <a:tr h="300776">
                <a:tc rowSpan="3">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福島</a:t>
                      </a:r>
                      <a:r>
                        <a:rPr lang="en-US" altLang="ja-JP" sz="1200" b="0" i="0" u="none" strike="noStrike" dirty="0">
                          <a:effectLst/>
                          <a:latin typeface="HG丸ｺﾞｼｯｸM-PRO" panose="020F0600000000000000" pitchFamily="50" charset="-128"/>
                          <a:ea typeface="HG丸ｺﾞｼｯｸM-PRO" panose="020F0600000000000000" pitchFamily="50" charset="-128"/>
                        </a:rPr>
                        <a:t>7</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猪狩次雄</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作間靖子</a:t>
                      </a:r>
                      <a:r>
                        <a:rPr lang="ja-JP" altLang="en-US" sz="1200" b="1" i="0" u="none" strike="noStrike" baseline="30000" dirty="0">
                          <a:solidFill>
                            <a:srgbClr val="FF0000"/>
                          </a:solidFill>
                          <a:effectLst/>
                          <a:latin typeface="HG丸ｺﾞｼｯｸM-PRO" panose="020F0600000000000000" pitchFamily="50" charset="-128"/>
                          <a:ea typeface="HG丸ｺﾞｼｯｸM-PRO" panose="020F0600000000000000" pitchFamily="50" charset="-128"/>
                        </a:rPr>
                        <a:t>＊</a:t>
                      </a:r>
                      <a:endParaRPr lang="ja-JP" altLang="en-US" sz="1200" b="0" i="0" u="none" strike="noStrike" dirty="0">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渡辺隆幸</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2085815499"/>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菅野隆浩</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alpha val="30000"/>
                      </a:schemeClr>
                    </a:solidFill>
                  </a:tcPr>
                </a:tc>
                <a:tc>
                  <a:txBody>
                    <a:bodyPr/>
                    <a:lstStyle/>
                    <a:p>
                      <a:pPr algn="ctr" fontAlgn="ctr"/>
                      <a:r>
                        <a:rPr lang="ja-JP" altLang="en-US" sz="1200" b="0" i="0" u="none" strike="noStrike">
                          <a:effectLst/>
                          <a:latin typeface="HG丸ｺﾞｼｯｸM-PRO" panose="020F0600000000000000" pitchFamily="50" charset="-128"/>
                          <a:ea typeface="HG丸ｺﾞｼｯｸM-PRO" panose="020F0600000000000000" pitchFamily="50" charset="-128"/>
                        </a:rPr>
                        <a:t>安田広康</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渡部和也</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xmlns="" val="1359719192"/>
                  </a:ext>
                </a:extLst>
              </a:tr>
              <a:tr h="300776">
                <a:tc vMerge="1">
                  <a:txBody>
                    <a:bodyPr/>
                    <a:lstStyle/>
                    <a:p>
                      <a:endParaRPr kumimoji="1" lang="ja-JP" altLang="en-US"/>
                    </a:p>
                  </a:txBody>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alpha val="30000"/>
                      </a:schemeClr>
                    </a:solidFill>
                  </a:tcPr>
                </a:tc>
                <a:tc>
                  <a:txBody>
                    <a:bodyPr/>
                    <a:lstStyle/>
                    <a:p>
                      <a:pPr algn="l" fontAlgn="b"/>
                      <a:r>
                        <a:rPr lang="ja-JP" altLang="en-US" sz="1200" b="0" i="0" u="none" strike="noStrike">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0" i="0" u="none" strike="noStrike" dirty="0">
                          <a:effectLst/>
                          <a:latin typeface="HG丸ｺﾞｼｯｸM-PRO" panose="020F0600000000000000" pitchFamily="50" charset="-128"/>
                          <a:ea typeface="HG丸ｺﾞｼｯｸM-PRO" panose="020F0600000000000000" pitchFamily="50" charset="-128"/>
                        </a:rPr>
                        <a:t>菊池良子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1200" b="0" i="0" u="none" strike="noStrike" dirty="0">
                          <a:effectLst/>
                          <a:latin typeface="HG丸ｺﾞｼｯｸM-PRO" panose="020F0600000000000000" pitchFamily="50" charset="-128"/>
                          <a:ea typeface="HG丸ｺﾞｼｯｸM-PRO" panose="020F0600000000000000" pitchFamily="50" charset="-128"/>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3833004188"/>
                  </a:ext>
                </a:extLst>
              </a:tr>
            </a:tbl>
          </a:graphicData>
        </a:graphic>
      </p:graphicFrame>
      <p:sp>
        <p:nvSpPr>
          <p:cNvPr id="2" name="テキスト ボックス 1"/>
          <p:cNvSpPr txBox="1"/>
          <p:nvPr/>
        </p:nvSpPr>
        <p:spPr>
          <a:xfrm>
            <a:off x="212652" y="237506"/>
            <a:ext cx="4359348" cy="369332"/>
          </a:xfrm>
          <a:prstGeom prst="rect">
            <a:avLst/>
          </a:prstGeom>
          <a:noFill/>
        </p:spPr>
        <p:txBody>
          <a:bodyPr wrap="square" rtlCol="0">
            <a:spAutoFit/>
          </a:bodyPr>
          <a:lstStyle/>
          <a:p>
            <a:r>
              <a:rPr kumimoji="1" lang="en-US" altLang="ja-JP" dirty="0">
                <a:solidFill>
                  <a:schemeClr val="bg2">
                    <a:lumMod val="75000"/>
                  </a:schemeClr>
                </a:solidFill>
                <a:effectLst>
                  <a:outerShdw blurRad="38100" dist="38100" dir="2700000" algn="tl">
                    <a:srgbClr val="000000">
                      <a:alpha val="43137"/>
                    </a:srgbClr>
                  </a:outerShdw>
                </a:effectLst>
              </a:rPr>
              <a:t>【I&amp;A</a:t>
            </a:r>
            <a:r>
              <a:rPr kumimoji="1" lang="ja-JP" altLang="en-US" dirty="0">
                <a:solidFill>
                  <a:schemeClr val="bg2">
                    <a:lumMod val="75000"/>
                  </a:schemeClr>
                </a:solidFill>
                <a:effectLst>
                  <a:outerShdw blurRad="38100" dist="38100" dir="2700000" algn="tl">
                    <a:srgbClr val="000000">
                      <a:alpha val="43137"/>
                    </a:srgbClr>
                  </a:outerShdw>
                </a:effectLst>
              </a:rPr>
              <a:t>視察員</a:t>
            </a:r>
            <a:r>
              <a:rPr kumimoji="1" lang="en-US" altLang="ja-JP" dirty="0">
                <a:solidFill>
                  <a:schemeClr val="bg2">
                    <a:lumMod val="75000"/>
                  </a:schemeClr>
                </a:solidFill>
                <a:effectLst>
                  <a:outerShdw blurRad="38100" dist="38100" dir="2700000" algn="tl">
                    <a:srgbClr val="000000">
                      <a:alpha val="43137"/>
                    </a:srgbClr>
                  </a:outerShdw>
                </a:effectLst>
              </a:rPr>
              <a:t>】</a:t>
            </a:r>
            <a:endParaRPr kumimoji="1" lang="ja-JP" altLang="en-US"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575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499" y="393404"/>
            <a:ext cx="3965635" cy="5752374"/>
          </a:xfrm>
          <a:prstGeom prst="rect">
            <a:avLst/>
          </a:prstGeom>
          <a:scene3d>
            <a:camera prst="orthographicFront"/>
            <a:lightRig rig="threePt" dir="t"/>
          </a:scene3d>
          <a:sp3d>
            <a:bevelT w="165100" prst="coolSlant"/>
          </a:sp3d>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134" y="236157"/>
            <a:ext cx="4660392" cy="6458712"/>
          </a:xfrm>
          <a:prstGeom prst="rect">
            <a:avLst/>
          </a:prstGeom>
        </p:spPr>
      </p:pic>
    </p:spTree>
    <p:extLst>
      <p:ext uri="{BB962C8B-B14F-4D97-AF65-F5344CB8AC3E}">
        <p14:creationId xmlns:p14="http://schemas.microsoft.com/office/powerpoint/2010/main" val="201035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9392" y="1175657"/>
            <a:ext cx="7184571" cy="3293209"/>
          </a:xfrm>
          <a:prstGeom prst="rect">
            <a:avLst/>
          </a:prstGeom>
          <a:noFill/>
        </p:spPr>
        <p:txBody>
          <a:bodyPr wrap="square" rtlCol="0">
            <a:spAutoFit/>
          </a:bodyPr>
          <a:lstStyle/>
          <a:p>
            <a:pPr marL="742950" lvl="1" indent="-285750">
              <a:lnSpc>
                <a:spcPct val="150000"/>
              </a:lnSpc>
              <a:buFont typeface="Wingdings" panose="05000000000000000000" pitchFamily="2" charset="2"/>
              <a:buChar char="u"/>
            </a:pPr>
            <a:r>
              <a:rPr kumimoji="1" lang="ja-JP" altLang="en-US" dirty="0">
                <a:solidFill>
                  <a:schemeClr val="bg2">
                    <a:lumMod val="75000"/>
                  </a:schemeClr>
                </a:solidFill>
              </a:rPr>
              <a:t>第三者による評価（良いところ「目からウロコ」、改善点の指摘）</a:t>
            </a:r>
            <a:endParaRPr kumimoji="1" lang="en-US" altLang="ja-JP" dirty="0">
              <a:solidFill>
                <a:schemeClr val="bg2">
                  <a:lumMod val="75000"/>
                </a:schemeClr>
              </a:solidFill>
            </a:endParaRPr>
          </a:p>
          <a:p>
            <a:pPr marL="742950" lvl="1" indent="-285750">
              <a:lnSpc>
                <a:spcPct val="150000"/>
              </a:lnSpc>
              <a:spcAft>
                <a:spcPts val="600"/>
              </a:spcAft>
              <a:buFont typeface="Wingdings" panose="05000000000000000000" pitchFamily="2" charset="2"/>
              <a:buChar char="u"/>
            </a:pPr>
            <a:r>
              <a:rPr kumimoji="1" lang="ja-JP" altLang="en-US" dirty="0">
                <a:solidFill>
                  <a:schemeClr val="bg2">
                    <a:lumMod val="75000"/>
                  </a:schemeClr>
                </a:solidFill>
              </a:rPr>
              <a:t>輸血管理体制の向上</a:t>
            </a:r>
            <a:endParaRPr kumimoji="1" lang="en-US" altLang="ja-JP" dirty="0">
              <a:solidFill>
                <a:schemeClr val="bg2">
                  <a:lumMod val="75000"/>
                </a:schemeClr>
              </a:solidFill>
            </a:endParaRPr>
          </a:p>
          <a:p>
            <a:pPr marL="742950" lvl="1" indent="-285750">
              <a:buFont typeface="Wingdings" panose="05000000000000000000" pitchFamily="2" charset="2"/>
              <a:buChar char="u"/>
            </a:pPr>
            <a:r>
              <a:rPr kumimoji="1" lang="ja-JP" altLang="en-US" dirty="0">
                <a:solidFill>
                  <a:schemeClr val="bg2">
                    <a:lumMod val="75000"/>
                  </a:schemeClr>
                </a:solidFill>
              </a:rPr>
              <a:t>マニュアルの整備（病室・手術室の手順書の作成・改訂、</a:t>
            </a:r>
            <a:endParaRPr kumimoji="1" lang="en-US" altLang="ja-JP" dirty="0">
              <a:solidFill>
                <a:schemeClr val="bg2">
                  <a:lumMod val="75000"/>
                </a:schemeClr>
              </a:solidFill>
            </a:endParaRPr>
          </a:p>
          <a:p>
            <a:pPr lvl="1"/>
            <a:r>
              <a:rPr kumimoji="1" lang="ja-JP" altLang="en-US" dirty="0">
                <a:solidFill>
                  <a:schemeClr val="bg2">
                    <a:lumMod val="75000"/>
                  </a:schemeClr>
                </a:solidFill>
              </a:rPr>
              <a:t>　　緊急時の手順書作成・改訂）</a:t>
            </a:r>
            <a:endParaRPr kumimoji="1" lang="en-US" altLang="ja-JP" dirty="0">
              <a:solidFill>
                <a:schemeClr val="bg2">
                  <a:lumMod val="75000"/>
                </a:schemeClr>
              </a:solidFill>
            </a:endParaRPr>
          </a:p>
          <a:p>
            <a:pPr marL="742950" lvl="1" indent="-285750">
              <a:lnSpc>
                <a:spcPct val="150000"/>
              </a:lnSpc>
              <a:buFont typeface="Wingdings" panose="05000000000000000000" pitchFamily="2" charset="2"/>
              <a:buChar char="u"/>
            </a:pPr>
            <a:r>
              <a:rPr kumimoji="1" lang="ja-JP" altLang="en-US" dirty="0">
                <a:solidFill>
                  <a:schemeClr val="bg2">
                    <a:lumMod val="75000"/>
                  </a:schemeClr>
                </a:solidFill>
              </a:rPr>
              <a:t>輸血検査方法の見直し</a:t>
            </a:r>
            <a:endParaRPr kumimoji="1" lang="en-US" altLang="ja-JP" dirty="0">
              <a:solidFill>
                <a:schemeClr val="bg2">
                  <a:lumMod val="75000"/>
                </a:schemeClr>
              </a:solidFill>
            </a:endParaRPr>
          </a:p>
          <a:p>
            <a:pPr marL="742950" lvl="1" indent="-285750">
              <a:lnSpc>
                <a:spcPct val="150000"/>
              </a:lnSpc>
              <a:buFont typeface="Wingdings" panose="05000000000000000000" pitchFamily="2" charset="2"/>
              <a:buChar char="u"/>
            </a:pPr>
            <a:r>
              <a:rPr kumimoji="1" lang="ja-JP" altLang="en-US" dirty="0">
                <a:solidFill>
                  <a:schemeClr val="bg2">
                    <a:lumMod val="75000"/>
                  </a:schemeClr>
                </a:solidFill>
              </a:rPr>
              <a:t>血液製剤入出庫管理の向上</a:t>
            </a:r>
            <a:endParaRPr kumimoji="1" lang="en-US" altLang="ja-JP" dirty="0">
              <a:solidFill>
                <a:schemeClr val="bg2">
                  <a:lumMod val="75000"/>
                </a:schemeClr>
              </a:solidFill>
            </a:endParaRPr>
          </a:p>
          <a:p>
            <a:pPr marL="742950" lvl="1" indent="-285750">
              <a:lnSpc>
                <a:spcPct val="150000"/>
              </a:lnSpc>
              <a:buFont typeface="Wingdings" panose="05000000000000000000" pitchFamily="2" charset="2"/>
              <a:buChar char="u"/>
            </a:pPr>
            <a:r>
              <a:rPr lang="ja-JP" altLang="en-US" dirty="0">
                <a:solidFill>
                  <a:schemeClr val="bg2">
                    <a:lumMod val="75000"/>
                  </a:schemeClr>
                </a:solidFill>
              </a:rPr>
              <a:t>副作用報告、対応手順書の整備</a:t>
            </a:r>
            <a:endParaRPr lang="en-US" altLang="ja-JP" dirty="0">
              <a:solidFill>
                <a:schemeClr val="bg2">
                  <a:lumMod val="75000"/>
                </a:schemeClr>
              </a:solidFill>
            </a:endParaRPr>
          </a:p>
          <a:p>
            <a:pPr marL="742950" lvl="1" indent="-285750">
              <a:lnSpc>
                <a:spcPct val="150000"/>
              </a:lnSpc>
              <a:buFont typeface="Wingdings" panose="05000000000000000000" pitchFamily="2" charset="2"/>
              <a:buChar char="u"/>
            </a:pPr>
            <a:r>
              <a:rPr lang="ja-JP" altLang="en-US" dirty="0">
                <a:solidFill>
                  <a:schemeClr val="bg2">
                    <a:lumMod val="75000"/>
                  </a:schemeClr>
                </a:solidFill>
              </a:rPr>
              <a:t>他部門との連携構築・強化</a:t>
            </a:r>
            <a:endParaRPr kumimoji="1" lang="ja-JP" altLang="en-US" dirty="0">
              <a:solidFill>
                <a:schemeClr val="bg2">
                  <a:lumMod val="75000"/>
                </a:schemeClr>
              </a:solidFill>
            </a:endParaRPr>
          </a:p>
        </p:txBody>
      </p:sp>
      <p:sp>
        <p:nvSpPr>
          <p:cNvPr id="3" name="テキスト ボックス 2"/>
          <p:cNvSpPr txBox="1"/>
          <p:nvPr/>
        </p:nvSpPr>
        <p:spPr>
          <a:xfrm>
            <a:off x="950026" y="775547"/>
            <a:ext cx="4488873" cy="400110"/>
          </a:xfrm>
          <a:prstGeom prst="rect">
            <a:avLst/>
          </a:prstGeom>
          <a:noFill/>
        </p:spPr>
        <p:txBody>
          <a:bodyPr wrap="square" rtlCol="0">
            <a:spAutoFit/>
          </a:bodyPr>
          <a:lstStyle/>
          <a:p>
            <a:r>
              <a:rPr kumimoji="1" lang="en-US" altLang="ja-JP" sz="2000" dirty="0">
                <a:solidFill>
                  <a:schemeClr val="bg2">
                    <a:lumMod val="75000"/>
                  </a:schemeClr>
                </a:solidFill>
                <a:effectLst>
                  <a:outerShdw blurRad="38100" dist="38100" dir="2700000" algn="tl">
                    <a:srgbClr val="000000">
                      <a:alpha val="43137"/>
                    </a:srgbClr>
                  </a:outerShdw>
                </a:effectLst>
              </a:rPr>
              <a:t>【 I&amp;A </a:t>
            </a:r>
            <a:r>
              <a:rPr kumimoji="1" lang="ja-JP" altLang="en-US" sz="2000" dirty="0">
                <a:solidFill>
                  <a:schemeClr val="bg2">
                    <a:lumMod val="75000"/>
                  </a:schemeClr>
                </a:solidFill>
                <a:effectLst>
                  <a:outerShdw blurRad="38100" dist="38100" dir="2700000" algn="tl">
                    <a:srgbClr val="000000">
                      <a:alpha val="43137"/>
                    </a:srgbClr>
                  </a:outerShdw>
                </a:effectLst>
              </a:rPr>
              <a:t>受審効果 </a:t>
            </a:r>
            <a:r>
              <a:rPr kumimoji="1" lang="en-US" altLang="ja-JP" sz="2000" dirty="0">
                <a:solidFill>
                  <a:schemeClr val="bg2">
                    <a:lumMod val="75000"/>
                  </a:schemeClr>
                </a:solidFill>
                <a:effectLst>
                  <a:outerShdw blurRad="38100" dist="38100" dir="2700000" algn="tl">
                    <a:srgbClr val="000000">
                      <a:alpha val="43137"/>
                    </a:srgbClr>
                  </a:outerShdw>
                </a:effectLst>
              </a:rPr>
              <a:t>】</a:t>
            </a:r>
            <a:endParaRPr kumimoji="1" lang="ja-JP" altLang="en-US" sz="2000"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583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047" y="1749541"/>
            <a:ext cx="7255823" cy="4835326"/>
          </a:xfrm>
          <a:prstGeom prst="rect">
            <a:avLst/>
          </a:prstGeom>
          <a:effectLst>
            <a:softEdge rad="127000"/>
          </a:effec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29" y="532120"/>
            <a:ext cx="4655505" cy="3172982"/>
          </a:xfrm>
          <a:prstGeom prst="rect">
            <a:avLst/>
          </a:prstGeom>
          <a:effectLst>
            <a:softEdge rad="63500"/>
          </a:effectLst>
        </p:spPr>
      </p:pic>
      <p:sp>
        <p:nvSpPr>
          <p:cNvPr id="6" name="テキスト ボックス 5"/>
          <p:cNvSpPr txBox="1"/>
          <p:nvPr/>
        </p:nvSpPr>
        <p:spPr>
          <a:xfrm>
            <a:off x="5023262" y="532120"/>
            <a:ext cx="3859481" cy="2893100"/>
          </a:xfrm>
          <a:prstGeom prst="rect">
            <a:avLst/>
          </a:prstGeom>
          <a:noFill/>
        </p:spPr>
        <p:txBody>
          <a:bodyPr wrap="square" rtlCol="0">
            <a:spAutoFit/>
          </a:bodyPr>
          <a:lstStyle/>
          <a:p>
            <a:r>
              <a:rPr kumimoji="1" lang="ja-JP" altLang="en-US" sz="1400" dirty="0">
                <a:solidFill>
                  <a:schemeClr val="bg2">
                    <a:lumMod val="75000"/>
                  </a:schemeClr>
                </a:solidFill>
                <a:effectLst>
                  <a:outerShdw blurRad="38100" dist="38100" dir="2700000" algn="tl">
                    <a:srgbClr val="000000">
                      <a:alpha val="43137"/>
                    </a:srgbClr>
                  </a:outerShdw>
                </a:effectLst>
              </a:rPr>
              <a:t>藤原ムチ</a:t>
            </a:r>
            <a:r>
              <a:rPr kumimoji="1" lang="en-US" altLang="ja-JP" sz="1400" dirty="0">
                <a:solidFill>
                  <a:schemeClr val="bg2">
                    <a:lumMod val="75000"/>
                  </a:schemeClr>
                </a:solidFill>
                <a:effectLst>
                  <a:outerShdw blurRad="38100" dist="38100" dir="2700000" algn="tl">
                    <a:srgbClr val="000000">
                      <a:alpha val="43137"/>
                    </a:srgbClr>
                  </a:outerShdw>
                </a:effectLst>
              </a:rPr>
              <a:t>(</a:t>
            </a:r>
            <a:r>
              <a:rPr kumimoji="1" lang="ja-JP" altLang="en-US" sz="1400" dirty="0">
                <a:solidFill>
                  <a:schemeClr val="bg2">
                    <a:lumMod val="75000"/>
                  </a:schemeClr>
                </a:solidFill>
                <a:effectLst>
                  <a:outerShdw blurRad="38100" dist="38100" dir="2700000" algn="tl">
                    <a:srgbClr val="000000">
                      <a:alpha val="43137"/>
                    </a:srgbClr>
                  </a:outerShdw>
                </a:effectLst>
              </a:rPr>
              <a:t>元東京女子医科大学病院</a:t>
            </a:r>
            <a:r>
              <a:rPr kumimoji="1" lang="en-US" altLang="ja-JP" sz="1400" dirty="0">
                <a:solidFill>
                  <a:schemeClr val="bg2">
                    <a:lumMod val="75000"/>
                  </a:schemeClr>
                </a:solidFill>
                <a:effectLst>
                  <a:outerShdw blurRad="38100" dist="38100" dir="2700000" algn="tl">
                    <a:srgbClr val="000000">
                      <a:alpha val="43137"/>
                    </a:srgbClr>
                  </a:outerShdw>
                </a:effectLst>
              </a:rPr>
              <a:t>)</a:t>
            </a:r>
          </a:p>
          <a:p>
            <a:r>
              <a:rPr kumimoji="1" lang="ja-JP" altLang="en-US" sz="1400" dirty="0">
                <a:solidFill>
                  <a:schemeClr val="bg2">
                    <a:lumMod val="75000"/>
                  </a:schemeClr>
                </a:solidFill>
                <a:effectLst>
                  <a:outerShdw blurRad="38100" dist="38100" dir="2700000" algn="tl">
                    <a:srgbClr val="000000">
                      <a:alpha val="43137"/>
                    </a:srgbClr>
                  </a:outerShdw>
                </a:effectLst>
              </a:rPr>
              <a:t>西村要子</a:t>
            </a:r>
            <a:r>
              <a:rPr kumimoji="1" lang="en-US" altLang="ja-JP" sz="1400" dirty="0">
                <a:solidFill>
                  <a:schemeClr val="bg2">
                    <a:lumMod val="75000"/>
                  </a:schemeClr>
                </a:solidFill>
                <a:effectLst>
                  <a:outerShdw blurRad="38100" dist="38100" dir="2700000" algn="tl">
                    <a:srgbClr val="000000">
                      <a:alpha val="43137"/>
                    </a:srgbClr>
                  </a:outerShdw>
                </a:effectLst>
              </a:rPr>
              <a:t>(</a:t>
            </a:r>
            <a:r>
              <a:rPr kumimoji="1" lang="ja-JP" altLang="en-US" sz="1400" dirty="0">
                <a:solidFill>
                  <a:schemeClr val="bg2">
                    <a:lumMod val="75000"/>
                  </a:schemeClr>
                </a:solidFill>
                <a:effectLst>
                  <a:outerShdw blurRad="38100" dist="38100" dir="2700000" algn="tl">
                    <a:srgbClr val="000000">
                      <a:alpha val="43137"/>
                    </a:srgbClr>
                  </a:outerShdw>
                </a:effectLst>
              </a:rPr>
              <a:t>元熊本大学医学部附属病院</a:t>
            </a:r>
            <a:r>
              <a:rPr kumimoji="1" lang="en-US" altLang="ja-JP" sz="1400" dirty="0">
                <a:solidFill>
                  <a:schemeClr val="bg2">
                    <a:lumMod val="75000"/>
                  </a:schemeClr>
                </a:solidFill>
                <a:effectLst>
                  <a:outerShdw blurRad="38100" dist="38100" dir="2700000" algn="tl">
                    <a:srgbClr val="000000">
                      <a:alpha val="43137"/>
                    </a:srgbClr>
                  </a:outerShdw>
                </a:effectLst>
              </a:rPr>
              <a:t>)</a:t>
            </a:r>
          </a:p>
          <a:p>
            <a:r>
              <a:rPr kumimoji="1" lang="ja-JP" altLang="en-US" sz="1400" dirty="0">
                <a:solidFill>
                  <a:schemeClr val="bg2">
                    <a:lumMod val="75000"/>
                  </a:schemeClr>
                </a:solidFill>
                <a:effectLst>
                  <a:outerShdw blurRad="38100" dist="38100" dir="2700000" algn="tl">
                    <a:srgbClr val="000000">
                      <a:alpha val="43137"/>
                    </a:srgbClr>
                  </a:outerShdw>
                </a:effectLst>
              </a:rPr>
              <a:t>松田仁志</a:t>
            </a:r>
            <a:r>
              <a:rPr kumimoji="1" lang="en-US" altLang="ja-JP" sz="1400" dirty="0">
                <a:solidFill>
                  <a:schemeClr val="bg2">
                    <a:lumMod val="75000"/>
                  </a:schemeClr>
                </a:solidFill>
                <a:effectLst>
                  <a:outerShdw blurRad="38100" dist="38100" dir="2700000" algn="tl">
                    <a:srgbClr val="000000">
                      <a:alpha val="43137"/>
                    </a:srgbClr>
                  </a:outerShdw>
                </a:effectLst>
              </a:rPr>
              <a:t>(</a:t>
            </a:r>
            <a:r>
              <a:rPr kumimoji="1" lang="ja-JP" altLang="en-US" sz="1400" dirty="0">
                <a:solidFill>
                  <a:schemeClr val="bg2">
                    <a:lumMod val="75000"/>
                  </a:schemeClr>
                </a:solidFill>
                <a:effectLst>
                  <a:outerShdw blurRad="38100" dist="38100" dir="2700000" algn="tl">
                    <a:srgbClr val="000000">
                      <a:alpha val="43137"/>
                    </a:srgbClr>
                  </a:outerShdw>
                </a:effectLst>
              </a:rPr>
              <a:t>元東北大学病院</a:t>
            </a:r>
            <a:r>
              <a:rPr kumimoji="1" lang="en-US" altLang="ja-JP" sz="1400" dirty="0">
                <a:solidFill>
                  <a:schemeClr val="bg2">
                    <a:lumMod val="75000"/>
                  </a:schemeClr>
                </a:solidFill>
                <a:effectLst>
                  <a:outerShdw blurRad="38100" dist="38100" dir="2700000" algn="tl">
                    <a:srgbClr val="000000">
                      <a:alpha val="43137"/>
                    </a:srgbClr>
                  </a:outerShdw>
                </a:effectLst>
              </a:rPr>
              <a:t>)</a:t>
            </a:r>
          </a:p>
          <a:p>
            <a:r>
              <a:rPr kumimoji="1" lang="ja-JP" altLang="en-US" sz="1400" dirty="0">
                <a:solidFill>
                  <a:schemeClr val="bg2">
                    <a:lumMod val="75000"/>
                  </a:schemeClr>
                </a:solidFill>
                <a:effectLst>
                  <a:outerShdw blurRad="38100" dist="38100" dir="2700000" algn="tl">
                    <a:srgbClr val="000000">
                      <a:alpha val="43137"/>
                    </a:srgbClr>
                  </a:outerShdw>
                </a:effectLst>
              </a:rPr>
              <a:t>山内史朗</a:t>
            </a:r>
            <a:r>
              <a:rPr kumimoji="1" lang="en-US" altLang="ja-JP" sz="1400" dirty="0">
                <a:solidFill>
                  <a:schemeClr val="bg2">
                    <a:lumMod val="75000"/>
                  </a:schemeClr>
                </a:solidFill>
                <a:effectLst>
                  <a:outerShdw blurRad="38100" dist="38100" dir="2700000" algn="tl">
                    <a:srgbClr val="000000">
                      <a:alpha val="43137"/>
                    </a:srgbClr>
                  </a:outerShdw>
                </a:effectLst>
              </a:rPr>
              <a:t>(</a:t>
            </a:r>
            <a:r>
              <a:rPr kumimoji="1" lang="ja-JP" altLang="en-US" sz="1400" dirty="0">
                <a:solidFill>
                  <a:schemeClr val="bg2">
                    <a:lumMod val="75000"/>
                  </a:schemeClr>
                </a:solidFill>
                <a:effectLst>
                  <a:outerShdw blurRad="38100" dist="38100" dir="2700000" algn="tl">
                    <a:srgbClr val="000000">
                      <a:alpha val="43137"/>
                    </a:srgbClr>
                  </a:outerShdw>
                </a:effectLst>
              </a:rPr>
              <a:t>中通総合病院</a:t>
            </a:r>
            <a:r>
              <a:rPr kumimoji="1" lang="en-US" altLang="ja-JP" sz="1400" dirty="0">
                <a:solidFill>
                  <a:schemeClr val="bg2">
                    <a:lumMod val="75000"/>
                  </a:schemeClr>
                </a:solidFill>
                <a:effectLst>
                  <a:outerShdw blurRad="38100" dist="38100" dir="2700000" algn="tl">
                    <a:srgbClr val="000000">
                      <a:alpha val="43137"/>
                    </a:srgbClr>
                  </a:outerShdw>
                </a:effectLst>
              </a:rPr>
              <a:t>)</a:t>
            </a:r>
          </a:p>
          <a:p>
            <a:r>
              <a:rPr lang="ja-JP" altLang="en-US" sz="1400" dirty="0">
                <a:solidFill>
                  <a:schemeClr val="bg2">
                    <a:lumMod val="75000"/>
                  </a:schemeClr>
                </a:solidFill>
                <a:effectLst>
                  <a:outerShdw blurRad="38100" dist="38100" dir="2700000" algn="tl">
                    <a:srgbClr val="000000">
                      <a:alpha val="43137"/>
                    </a:srgbClr>
                  </a:outerShdw>
                </a:effectLst>
              </a:rPr>
              <a:t>奥村亘</a:t>
            </a:r>
            <a:r>
              <a:rPr lang="en-US" altLang="ja-JP" sz="1400" dirty="0">
                <a:solidFill>
                  <a:schemeClr val="bg2">
                    <a:lumMod val="75000"/>
                  </a:schemeClr>
                </a:solidFill>
                <a:effectLst>
                  <a:outerShdw blurRad="38100" dist="38100" dir="2700000" algn="tl">
                    <a:srgbClr val="000000">
                      <a:alpha val="43137"/>
                    </a:srgbClr>
                  </a:outerShdw>
                </a:effectLst>
              </a:rPr>
              <a:t>(</a:t>
            </a:r>
            <a:r>
              <a:rPr lang="ja-JP" altLang="en-US" sz="1400" dirty="0">
                <a:solidFill>
                  <a:schemeClr val="bg2">
                    <a:lumMod val="75000"/>
                  </a:schemeClr>
                </a:solidFill>
                <a:effectLst>
                  <a:outerShdw blurRad="38100" dist="38100" dir="2700000" algn="tl">
                    <a:srgbClr val="000000">
                      <a:alpha val="43137"/>
                    </a:srgbClr>
                  </a:outerShdw>
                </a:effectLst>
              </a:rPr>
              <a:t>山形県立中央病院</a:t>
            </a:r>
            <a:r>
              <a:rPr lang="en-US" altLang="ja-JP" sz="1400" dirty="0">
                <a:solidFill>
                  <a:schemeClr val="bg2">
                    <a:lumMod val="75000"/>
                  </a:schemeClr>
                </a:solidFill>
                <a:effectLst>
                  <a:outerShdw blurRad="38100" dist="38100" dir="2700000" algn="tl">
                    <a:srgbClr val="000000">
                      <a:alpha val="43137"/>
                    </a:srgbClr>
                  </a:outerShdw>
                </a:effectLst>
              </a:rPr>
              <a:t>)</a:t>
            </a:r>
          </a:p>
          <a:p>
            <a:r>
              <a:rPr kumimoji="1" lang="ja-JP" altLang="en-US" sz="1400" dirty="0">
                <a:solidFill>
                  <a:schemeClr val="bg2">
                    <a:lumMod val="75000"/>
                  </a:schemeClr>
                </a:solidFill>
                <a:effectLst>
                  <a:outerShdw blurRad="38100" dist="38100" dir="2700000" algn="tl">
                    <a:srgbClr val="000000">
                      <a:alpha val="43137"/>
                    </a:srgbClr>
                  </a:outerShdw>
                </a:effectLst>
              </a:rPr>
              <a:t>伊藤経夫</a:t>
            </a:r>
            <a:r>
              <a:rPr kumimoji="1" lang="en-US" altLang="ja-JP" sz="1400" dirty="0">
                <a:solidFill>
                  <a:schemeClr val="bg2">
                    <a:lumMod val="75000"/>
                  </a:schemeClr>
                </a:solidFill>
                <a:effectLst>
                  <a:outerShdw blurRad="38100" dist="38100" dir="2700000" algn="tl">
                    <a:srgbClr val="000000">
                      <a:alpha val="43137"/>
                    </a:srgbClr>
                  </a:outerShdw>
                </a:effectLst>
              </a:rPr>
              <a:t>(</a:t>
            </a:r>
            <a:r>
              <a:rPr kumimoji="1" lang="ja-JP" altLang="en-US" sz="1400" dirty="0">
                <a:solidFill>
                  <a:schemeClr val="bg2">
                    <a:lumMod val="75000"/>
                  </a:schemeClr>
                </a:solidFill>
                <a:effectLst>
                  <a:outerShdw blurRad="38100" dist="38100" dir="2700000" algn="tl">
                    <a:srgbClr val="000000">
                      <a:alpha val="43137"/>
                    </a:srgbClr>
                  </a:outerShdw>
                </a:effectLst>
              </a:rPr>
              <a:t>元東北大学病院　北海道大学</a:t>
            </a:r>
            <a:r>
              <a:rPr kumimoji="1" lang="en-US" altLang="ja-JP" sz="1400" dirty="0">
                <a:solidFill>
                  <a:schemeClr val="bg2">
                    <a:lumMod val="75000"/>
                  </a:schemeClr>
                </a:solidFill>
                <a:effectLst>
                  <a:outerShdw blurRad="38100" dist="38100" dir="2700000" algn="tl">
                    <a:srgbClr val="000000">
                      <a:alpha val="43137"/>
                    </a:srgbClr>
                  </a:outerShdw>
                </a:effectLst>
              </a:rPr>
              <a:t>)</a:t>
            </a:r>
          </a:p>
          <a:p>
            <a:r>
              <a:rPr lang="ja-JP" altLang="en-US" sz="1400" dirty="0">
                <a:solidFill>
                  <a:schemeClr val="bg1"/>
                </a:solidFill>
                <a:effectLst>
                  <a:outerShdw blurRad="38100" dist="38100" dir="2700000" algn="tl">
                    <a:srgbClr val="000000">
                      <a:alpha val="43137"/>
                    </a:srgbClr>
                  </a:outerShdw>
                </a:effectLst>
              </a:rPr>
              <a:t>後藤健治</a:t>
            </a:r>
            <a:r>
              <a:rPr lang="en-US" altLang="ja-JP" sz="1400" dirty="0">
                <a:solidFill>
                  <a:schemeClr val="bg1"/>
                </a:solidFill>
                <a:effectLst>
                  <a:outerShdw blurRad="38100" dist="38100" dir="2700000" algn="tl">
                    <a:srgbClr val="000000">
                      <a:alpha val="43137"/>
                    </a:srgbClr>
                  </a:outerShdw>
                </a:effectLst>
              </a:rPr>
              <a:t>(</a:t>
            </a:r>
            <a:r>
              <a:rPr lang="ja-JP" altLang="en-US" sz="1400" dirty="0">
                <a:solidFill>
                  <a:schemeClr val="bg1"/>
                </a:solidFill>
                <a:effectLst>
                  <a:outerShdw blurRad="38100" dist="38100" dir="2700000" algn="tl">
                    <a:srgbClr val="000000">
                      <a:alpha val="43137"/>
                    </a:srgbClr>
                  </a:outerShdw>
                </a:effectLst>
              </a:rPr>
              <a:t>岩手医科大学附属病院</a:t>
            </a:r>
            <a:r>
              <a:rPr lang="en-US" altLang="ja-JP" sz="1400" dirty="0">
                <a:solidFill>
                  <a:schemeClr val="bg1"/>
                </a:solidFill>
                <a:effectLst>
                  <a:outerShdw blurRad="38100" dist="38100" dir="2700000" algn="tl">
                    <a:srgbClr val="000000">
                      <a:alpha val="43137"/>
                    </a:srgbClr>
                  </a:outerShdw>
                </a:effectLst>
              </a:rPr>
              <a:t>)</a:t>
            </a:r>
          </a:p>
          <a:p>
            <a:r>
              <a:rPr kumimoji="1" lang="ja-JP" altLang="en-US" sz="1400" dirty="0">
                <a:solidFill>
                  <a:schemeClr val="bg1"/>
                </a:solidFill>
                <a:effectLst>
                  <a:outerShdw blurRad="38100" dist="38100" dir="2700000" algn="tl">
                    <a:srgbClr val="000000">
                      <a:alpha val="43137"/>
                    </a:srgbClr>
                  </a:outerShdw>
                </a:effectLst>
              </a:rPr>
              <a:t>今野隆子</a:t>
            </a:r>
            <a:r>
              <a:rPr kumimoji="1" lang="en-US" altLang="ja-JP" sz="1400" dirty="0">
                <a:solidFill>
                  <a:schemeClr val="bg1"/>
                </a:solidFill>
                <a:effectLst>
                  <a:outerShdw blurRad="38100" dist="38100" dir="2700000" algn="tl">
                    <a:srgbClr val="000000">
                      <a:alpha val="43137"/>
                    </a:srgbClr>
                  </a:outerShdw>
                </a:effectLst>
              </a:rPr>
              <a:t>(</a:t>
            </a:r>
            <a:r>
              <a:rPr kumimoji="1" lang="ja-JP" altLang="en-US" sz="1400" dirty="0">
                <a:solidFill>
                  <a:schemeClr val="bg1"/>
                </a:solidFill>
                <a:effectLst>
                  <a:outerShdw blurRad="38100" dist="38100" dir="2700000" algn="tl">
                    <a:srgbClr val="000000">
                      <a:alpha val="43137"/>
                    </a:srgbClr>
                  </a:outerShdw>
                </a:effectLst>
              </a:rPr>
              <a:t>宮城県立こども病院</a:t>
            </a:r>
            <a:r>
              <a:rPr kumimoji="1" lang="en-US" altLang="ja-JP" sz="1400" dirty="0">
                <a:solidFill>
                  <a:schemeClr val="bg1"/>
                </a:solidFill>
                <a:effectLst>
                  <a:outerShdw blurRad="38100" dist="38100" dir="2700000" algn="tl">
                    <a:srgbClr val="000000">
                      <a:alpha val="43137"/>
                    </a:srgbClr>
                  </a:outerShdw>
                </a:effectLst>
              </a:rPr>
              <a:t>)</a:t>
            </a:r>
          </a:p>
          <a:p>
            <a:r>
              <a:rPr kumimoji="1" lang="ja-JP" altLang="en-US" sz="1400" dirty="0">
                <a:solidFill>
                  <a:schemeClr val="bg1"/>
                </a:solidFill>
                <a:effectLst>
                  <a:outerShdw blurRad="38100" dist="38100" dir="2700000" algn="tl">
                    <a:srgbClr val="000000">
                      <a:alpha val="43137"/>
                    </a:srgbClr>
                  </a:outerShdw>
                </a:effectLst>
              </a:rPr>
              <a:t>作閒靖子</a:t>
            </a:r>
            <a:r>
              <a:rPr kumimoji="1" lang="en-US" altLang="ja-JP" sz="1400" dirty="0">
                <a:solidFill>
                  <a:schemeClr val="bg1"/>
                </a:solidFill>
                <a:effectLst>
                  <a:outerShdw blurRad="38100" dist="38100" dir="2700000" algn="tl">
                    <a:srgbClr val="000000">
                      <a:alpha val="43137"/>
                    </a:srgbClr>
                  </a:outerShdw>
                </a:effectLst>
              </a:rPr>
              <a:t>(</a:t>
            </a:r>
            <a:r>
              <a:rPr kumimoji="1" lang="ja-JP" altLang="en-US" sz="1400" dirty="0">
                <a:solidFill>
                  <a:schemeClr val="bg1"/>
                </a:solidFill>
                <a:effectLst>
                  <a:outerShdw blurRad="38100" dist="38100" dir="2700000" algn="tl">
                    <a:srgbClr val="000000">
                      <a:alpha val="43137"/>
                    </a:srgbClr>
                  </a:outerShdw>
                </a:effectLst>
              </a:rPr>
              <a:t>太田西の内病院</a:t>
            </a:r>
            <a:r>
              <a:rPr kumimoji="1" lang="en-US" altLang="ja-JP" sz="1400" dirty="0">
                <a:solidFill>
                  <a:schemeClr val="bg1"/>
                </a:solidFill>
                <a:effectLst>
                  <a:outerShdw blurRad="38100" dist="38100" dir="2700000" algn="tl">
                    <a:srgbClr val="000000">
                      <a:alpha val="43137"/>
                    </a:srgbClr>
                  </a:outerShdw>
                </a:effectLst>
              </a:rPr>
              <a:t>)</a:t>
            </a:r>
          </a:p>
          <a:p>
            <a:r>
              <a:rPr kumimoji="1" lang="ja-JP" altLang="en-US" sz="1400" dirty="0">
                <a:solidFill>
                  <a:schemeClr val="bg1"/>
                </a:solidFill>
                <a:effectLst>
                  <a:outerShdw blurRad="38100" dist="38100" dir="2700000" algn="tl">
                    <a:srgbClr val="000000">
                      <a:alpha val="43137"/>
                    </a:srgbClr>
                  </a:outerShdw>
                </a:effectLst>
              </a:rPr>
              <a:t>高橋俊二</a:t>
            </a:r>
            <a:r>
              <a:rPr kumimoji="1" lang="en-US" altLang="ja-JP" sz="1400" dirty="0">
                <a:solidFill>
                  <a:schemeClr val="bg1"/>
                </a:solidFill>
                <a:effectLst>
                  <a:outerShdw blurRad="38100" dist="38100" dir="2700000" algn="tl">
                    <a:srgbClr val="000000">
                      <a:alpha val="43137"/>
                    </a:srgbClr>
                  </a:outerShdw>
                </a:effectLst>
              </a:rPr>
              <a:t>(</a:t>
            </a:r>
            <a:r>
              <a:rPr kumimoji="1" lang="ja-JP" altLang="en-US" sz="1400" dirty="0">
                <a:solidFill>
                  <a:schemeClr val="bg1"/>
                </a:solidFill>
                <a:effectLst>
                  <a:outerShdw blurRad="38100" dist="38100" dir="2700000" algn="tl">
                    <a:srgbClr val="000000">
                      <a:alpha val="43137"/>
                    </a:srgbClr>
                  </a:outerShdw>
                </a:effectLst>
              </a:rPr>
              <a:t>山形大学医学部附属病院</a:t>
            </a:r>
            <a:r>
              <a:rPr kumimoji="1" lang="en-US" altLang="ja-JP" sz="1400" dirty="0">
                <a:solidFill>
                  <a:schemeClr val="bg1"/>
                </a:solidFill>
                <a:effectLst>
                  <a:outerShdw blurRad="38100" dist="38100" dir="2700000" algn="tl">
                    <a:srgbClr val="000000">
                      <a:alpha val="43137"/>
                    </a:srgbClr>
                  </a:outerShdw>
                </a:effectLst>
              </a:rPr>
              <a:t>)</a:t>
            </a:r>
          </a:p>
          <a:p>
            <a:r>
              <a:rPr lang="ja-JP" altLang="en-US" sz="1400" dirty="0">
                <a:solidFill>
                  <a:schemeClr val="bg1"/>
                </a:solidFill>
                <a:effectLst>
                  <a:outerShdw blurRad="38100" dist="38100" dir="2700000" algn="tl">
                    <a:srgbClr val="000000">
                      <a:alpha val="43137"/>
                    </a:srgbClr>
                  </a:outerShdw>
                </a:effectLst>
              </a:rPr>
              <a:t>田中一人</a:t>
            </a:r>
            <a:r>
              <a:rPr lang="en-US" altLang="ja-JP" sz="1400" dirty="0">
                <a:solidFill>
                  <a:schemeClr val="bg1"/>
                </a:solidFill>
                <a:effectLst>
                  <a:outerShdw blurRad="38100" dist="38100" dir="2700000" algn="tl">
                    <a:srgbClr val="000000">
                      <a:alpha val="43137"/>
                    </a:srgbClr>
                  </a:outerShdw>
                </a:effectLst>
              </a:rPr>
              <a:t>(</a:t>
            </a:r>
            <a:r>
              <a:rPr lang="ja-JP" altLang="en-US" sz="1400" dirty="0">
                <a:solidFill>
                  <a:schemeClr val="bg1"/>
                </a:solidFill>
                <a:effectLst>
                  <a:outerShdw blurRad="38100" dist="38100" dir="2700000" algn="tl">
                    <a:srgbClr val="000000">
                      <a:alpha val="43137"/>
                    </a:srgbClr>
                  </a:outerShdw>
                </a:effectLst>
              </a:rPr>
              <a:t>弘前大学医学部附属病院</a:t>
            </a:r>
            <a:r>
              <a:rPr lang="en-US" altLang="ja-JP" sz="1400" dirty="0">
                <a:solidFill>
                  <a:schemeClr val="bg1"/>
                </a:solidFill>
                <a:effectLst>
                  <a:outerShdw blurRad="38100" dist="38100" dir="2700000" algn="tl">
                    <a:srgbClr val="000000">
                      <a:alpha val="43137"/>
                    </a:srgbClr>
                  </a:outerShdw>
                </a:effectLst>
              </a:rPr>
              <a:t>)</a:t>
            </a:r>
          </a:p>
          <a:p>
            <a:r>
              <a:rPr lang="ja-JP" altLang="en-US" sz="1400" dirty="0">
                <a:solidFill>
                  <a:schemeClr val="bg1"/>
                </a:solidFill>
                <a:effectLst>
                  <a:outerShdw blurRad="38100" dist="38100" dir="2700000" algn="tl">
                    <a:srgbClr val="000000">
                      <a:alpha val="43137"/>
                    </a:srgbClr>
                  </a:outerShdw>
                </a:effectLst>
              </a:rPr>
              <a:t>渡辺隆幸</a:t>
            </a:r>
            <a:r>
              <a:rPr lang="en-US" altLang="ja-JP" sz="1400" dirty="0">
                <a:solidFill>
                  <a:schemeClr val="bg1"/>
                </a:solidFill>
                <a:effectLst>
                  <a:outerShdw blurRad="38100" dist="38100" dir="2700000" algn="tl">
                    <a:srgbClr val="000000">
                      <a:alpha val="43137"/>
                    </a:srgbClr>
                  </a:outerShdw>
                </a:effectLst>
              </a:rPr>
              <a:t>(</a:t>
            </a:r>
            <a:r>
              <a:rPr lang="ja-JP" altLang="en-US" sz="1400" dirty="0">
                <a:solidFill>
                  <a:schemeClr val="bg1"/>
                </a:solidFill>
                <a:effectLst>
                  <a:outerShdw blurRad="38100" dist="38100" dir="2700000" algn="tl">
                    <a:srgbClr val="000000">
                      <a:alpha val="43137"/>
                    </a:srgbClr>
                  </a:outerShdw>
                </a:effectLst>
              </a:rPr>
              <a:t>太田西の内病院</a:t>
            </a:r>
            <a:r>
              <a:rPr lang="en-US" altLang="ja-JP" sz="1400" dirty="0">
                <a:solidFill>
                  <a:schemeClr val="bg1"/>
                </a:solidFill>
                <a:effectLst>
                  <a:outerShdw blurRad="38100" dist="38100" dir="2700000" algn="tl">
                    <a:srgbClr val="000000">
                      <a:alpha val="43137"/>
                    </a:srgbClr>
                  </a:outerShdw>
                </a:effectLst>
              </a:rPr>
              <a:t>)</a:t>
            </a:r>
          </a:p>
          <a:p>
            <a:r>
              <a:rPr lang="ja-JP" altLang="en-US" sz="1400" dirty="0">
                <a:solidFill>
                  <a:schemeClr val="bg1"/>
                </a:solidFill>
                <a:effectLst>
                  <a:outerShdw blurRad="38100" dist="38100" dir="2700000" algn="tl">
                    <a:srgbClr val="000000">
                      <a:alpha val="43137"/>
                    </a:srgbClr>
                  </a:outerShdw>
                </a:effectLst>
              </a:rPr>
              <a:t>林崎久美子</a:t>
            </a:r>
            <a:r>
              <a:rPr lang="en-US" altLang="ja-JP" sz="1400" dirty="0">
                <a:solidFill>
                  <a:schemeClr val="bg1"/>
                </a:solidFill>
                <a:effectLst>
                  <a:outerShdw blurRad="38100" dist="38100" dir="2700000" algn="tl">
                    <a:srgbClr val="000000">
                      <a:alpha val="43137"/>
                    </a:srgbClr>
                  </a:outerShdw>
                </a:effectLst>
              </a:rPr>
              <a:t>(</a:t>
            </a:r>
            <a:r>
              <a:rPr lang="ja-JP" altLang="en-US" sz="1400" dirty="0">
                <a:solidFill>
                  <a:schemeClr val="bg1"/>
                </a:solidFill>
                <a:effectLst>
                  <a:outerShdw blurRad="38100" dist="38100" dir="2700000" algn="tl">
                    <a:srgbClr val="000000">
                      <a:alpha val="43137"/>
                    </a:srgbClr>
                  </a:outerShdw>
                </a:effectLst>
              </a:rPr>
              <a:t>大曲厚生医療センター</a:t>
            </a:r>
            <a:r>
              <a:rPr lang="en-US" altLang="ja-JP" sz="1400" dirty="0">
                <a:solidFill>
                  <a:schemeClr val="bg1"/>
                </a:solidFill>
                <a:effectLst>
                  <a:outerShdw blurRad="38100" dist="38100" dir="2700000" algn="tl">
                    <a:srgbClr val="000000">
                      <a:alpha val="43137"/>
                    </a:srgbClr>
                  </a:outerShdw>
                </a:effectLst>
              </a:rPr>
              <a:t>)</a:t>
            </a:r>
            <a:endParaRPr kumimoji="1" lang="ja-JP" alt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68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544" y="3597610"/>
            <a:ext cx="4059936" cy="2779776"/>
          </a:xfrm>
          <a:prstGeom prst="rect">
            <a:avLst/>
          </a:prstGeom>
          <a:effectLst>
            <a:softEdge rad="88900"/>
          </a:effectLst>
        </p:spPr>
      </p:pic>
      <p:sp>
        <p:nvSpPr>
          <p:cNvPr id="5" name="テキスト ボックス 4"/>
          <p:cNvSpPr txBox="1"/>
          <p:nvPr/>
        </p:nvSpPr>
        <p:spPr>
          <a:xfrm>
            <a:off x="659794" y="570015"/>
            <a:ext cx="7736062" cy="3247043"/>
          </a:xfrm>
          <a:prstGeom prst="rect">
            <a:avLst/>
          </a:prstGeom>
          <a:noFill/>
        </p:spPr>
        <p:txBody>
          <a:bodyPr wrap="square" rtlCol="0">
            <a:spAutoFit/>
          </a:bodyPr>
          <a:lstStyle/>
          <a:p>
            <a:r>
              <a:rPr kumimoji="1" lang="en-US" altLang="ja-JP" sz="2000" dirty="0">
                <a:solidFill>
                  <a:schemeClr val="bg2">
                    <a:lumMod val="75000"/>
                  </a:schemeClr>
                </a:solidFill>
                <a:effectLst>
                  <a:outerShdw blurRad="38100" dist="38100" dir="2700000" algn="tl">
                    <a:srgbClr val="000000">
                      <a:alpha val="43137"/>
                    </a:srgbClr>
                  </a:outerShdw>
                </a:effectLst>
              </a:rPr>
              <a:t>【</a:t>
            </a:r>
            <a:r>
              <a:rPr kumimoji="1" lang="ja-JP" altLang="en-US" sz="2000" dirty="0">
                <a:solidFill>
                  <a:schemeClr val="bg2">
                    <a:lumMod val="75000"/>
                  </a:schemeClr>
                </a:solidFill>
                <a:effectLst>
                  <a:outerShdw blurRad="38100" dist="38100" dir="2700000" algn="tl">
                    <a:srgbClr val="000000">
                      <a:alpha val="43137"/>
                    </a:srgbClr>
                  </a:outerShdw>
                </a:effectLst>
              </a:rPr>
              <a:t>認定輸血検査技師のはじまり</a:t>
            </a:r>
            <a:r>
              <a:rPr kumimoji="1" lang="en-US" altLang="ja-JP" sz="2000" dirty="0">
                <a:solidFill>
                  <a:schemeClr val="bg2">
                    <a:lumMod val="75000"/>
                  </a:schemeClr>
                </a:solidFill>
                <a:effectLst>
                  <a:outerShdw blurRad="38100" dist="38100" dir="2700000" algn="tl">
                    <a:srgbClr val="000000">
                      <a:alpha val="43137"/>
                    </a:srgbClr>
                  </a:outerShdw>
                </a:effectLst>
              </a:rPr>
              <a:t>】</a:t>
            </a:r>
          </a:p>
          <a:p>
            <a:pPr>
              <a:spcBef>
                <a:spcPts val="1200"/>
              </a:spcBef>
              <a:spcAft>
                <a:spcPts val="1200"/>
              </a:spcAft>
            </a:pPr>
            <a:r>
              <a:rPr kumimoji="1" lang="en-US" altLang="ja-JP" dirty="0">
                <a:solidFill>
                  <a:schemeClr val="bg2">
                    <a:lumMod val="75000"/>
                  </a:schemeClr>
                </a:solidFill>
              </a:rPr>
              <a:t>1990</a:t>
            </a:r>
            <a:r>
              <a:rPr kumimoji="1" lang="ja-JP" altLang="en-US" dirty="0">
                <a:solidFill>
                  <a:schemeClr val="bg2">
                    <a:lumMod val="75000"/>
                  </a:schemeClr>
                </a:solidFill>
              </a:rPr>
              <a:t>年はじめ、</a:t>
            </a:r>
            <a:r>
              <a:rPr kumimoji="1" lang="en-US" altLang="ja-JP" dirty="0">
                <a:solidFill>
                  <a:schemeClr val="bg2">
                    <a:lumMod val="75000"/>
                  </a:schemeClr>
                </a:solidFill>
              </a:rPr>
              <a:t>SBB(Specialist in Blood Banking)</a:t>
            </a:r>
            <a:r>
              <a:rPr kumimoji="1" lang="ja-JP" altLang="en-US" dirty="0">
                <a:solidFill>
                  <a:schemeClr val="bg2">
                    <a:lumMod val="75000"/>
                  </a:schemeClr>
                </a:solidFill>
              </a:rPr>
              <a:t>に相当する専門技師制度設立構想が浮上（輸血過誤、管理体制の強化）</a:t>
            </a:r>
            <a:endParaRPr kumimoji="1" lang="en-US" altLang="ja-JP" dirty="0">
              <a:solidFill>
                <a:schemeClr val="bg2">
                  <a:lumMod val="75000"/>
                </a:schemeClr>
              </a:solidFill>
            </a:endParaRPr>
          </a:p>
          <a:p>
            <a:pPr marL="285750" indent="-285750">
              <a:spcAft>
                <a:spcPts val="600"/>
              </a:spcAft>
              <a:buFont typeface="Wingdings" panose="05000000000000000000" pitchFamily="2" charset="2"/>
              <a:buChar char="Ø"/>
            </a:pPr>
            <a:r>
              <a:rPr kumimoji="1" lang="ja-JP" altLang="en-US" dirty="0">
                <a:solidFill>
                  <a:schemeClr val="bg2">
                    <a:lumMod val="75000"/>
                  </a:schemeClr>
                </a:solidFill>
              </a:rPr>
              <a:t>輸血医学についての幅広い知識と検査技術を持ち、患者のために適切な検査と判断が出来ること。また、施設内・地域での指導力があり信頼される検査技師を育成する。</a:t>
            </a:r>
            <a:endParaRPr kumimoji="1" lang="en-US" altLang="ja-JP" dirty="0">
              <a:solidFill>
                <a:schemeClr val="bg2">
                  <a:lumMod val="75000"/>
                </a:schemeClr>
              </a:solidFill>
            </a:endParaRPr>
          </a:p>
          <a:p>
            <a:pPr marL="285750" indent="-285750">
              <a:spcAft>
                <a:spcPts val="600"/>
              </a:spcAft>
              <a:buFont typeface="Wingdings" panose="05000000000000000000" pitchFamily="2" charset="2"/>
              <a:buChar char="Ø"/>
            </a:pPr>
            <a:r>
              <a:rPr kumimoji="1" lang="ja-JP" altLang="en-US" dirty="0">
                <a:solidFill>
                  <a:schemeClr val="bg2">
                    <a:lumMod val="75000"/>
                  </a:schemeClr>
                </a:solidFill>
              </a:rPr>
              <a:t>臨床検査の中で輸血検査は複雑かつ専門的になってきており、輸血医療に直接つながった判断を求められる業務である。輸血検査の専門技師を組織的に育成することにより、検査の質的向上をはかり、安全で的確な輸血療法を実施できるようにする。　　　　　　</a:t>
            </a:r>
          </a:p>
        </p:txBody>
      </p:sp>
      <p:sp>
        <p:nvSpPr>
          <p:cNvPr id="2" name="テキスト ボックス 1"/>
          <p:cNvSpPr txBox="1"/>
          <p:nvPr/>
        </p:nvSpPr>
        <p:spPr>
          <a:xfrm>
            <a:off x="680218" y="3817058"/>
            <a:ext cx="3596326" cy="923330"/>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a:solidFill>
                  <a:schemeClr val="bg2">
                    <a:lumMod val="75000"/>
                  </a:schemeClr>
                </a:solidFill>
              </a:rPr>
              <a:t>輸血検査に必要な知識を持ち、医師が輸血実施の適否を判断する情報・事実を提供する。</a:t>
            </a:r>
            <a:endParaRPr kumimoji="1" lang="ja-JP" altLang="en-US" dirty="0"/>
          </a:p>
        </p:txBody>
      </p:sp>
    </p:spTree>
    <p:extLst>
      <p:ext uri="{BB962C8B-B14F-4D97-AF65-F5344CB8AC3E}">
        <p14:creationId xmlns:p14="http://schemas.microsoft.com/office/powerpoint/2010/main" val="162839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04848573"/>
              </p:ext>
            </p:extLst>
          </p:nvPr>
        </p:nvGraphicFramePr>
        <p:xfrm>
          <a:off x="435836" y="950510"/>
          <a:ext cx="8272328" cy="4650805"/>
        </p:xfrm>
        <a:graphic>
          <a:graphicData uri="http://schemas.openxmlformats.org/drawingml/2006/table">
            <a:tbl>
              <a:tblPr firstRow="1" bandRow="1">
                <a:tableStyleId>{5C22544A-7EE6-4342-B048-85BDC9FD1C3A}</a:tableStyleId>
              </a:tblPr>
              <a:tblGrid>
                <a:gridCol w="3088781">
                  <a:extLst>
                    <a:ext uri="{9D8B030D-6E8A-4147-A177-3AD203B41FA5}">
                      <a16:colId xmlns:a16="http://schemas.microsoft.com/office/drawing/2014/main" xmlns="" val="2972755231"/>
                    </a:ext>
                  </a:extLst>
                </a:gridCol>
                <a:gridCol w="940064">
                  <a:extLst>
                    <a:ext uri="{9D8B030D-6E8A-4147-A177-3AD203B41FA5}">
                      <a16:colId xmlns:a16="http://schemas.microsoft.com/office/drawing/2014/main" xmlns="" val="1270255534"/>
                    </a:ext>
                  </a:extLst>
                </a:gridCol>
                <a:gridCol w="765344">
                  <a:extLst>
                    <a:ext uri="{9D8B030D-6E8A-4147-A177-3AD203B41FA5}">
                      <a16:colId xmlns:a16="http://schemas.microsoft.com/office/drawing/2014/main" xmlns="" val="1560088047"/>
                    </a:ext>
                  </a:extLst>
                </a:gridCol>
                <a:gridCol w="3478139">
                  <a:extLst>
                    <a:ext uri="{9D8B030D-6E8A-4147-A177-3AD203B41FA5}">
                      <a16:colId xmlns:a16="http://schemas.microsoft.com/office/drawing/2014/main" xmlns="" val="1635009058"/>
                    </a:ext>
                  </a:extLst>
                </a:gridCol>
              </a:tblGrid>
              <a:tr h="388891">
                <a:tc>
                  <a:txBody>
                    <a:bodyPr/>
                    <a:lstStyle/>
                    <a:p>
                      <a:pPr algn="l"/>
                      <a:r>
                        <a:rPr kumimoji="1" lang="ja-JP" altLang="en-US" sz="1100" b="0" dirty="0"/>
                        <a:t>認定名称</a:t>
                      </a:r>
                    </a:p>
                  </a:txBody>
                  <a:tcPr marL="180000" anchor="ctr" anchorCtr="1"/>
                </a:tc>
                <a:tc>
                  <a:txBody>
                    <a:bodyPr/>
                    <a:lstStyle/>
                    <a:p>
                      <a:pPr algn="l"/>
                      <a:r>
                        <a:rPr kumimoji="1" lang="ja-JP" altLang="en-US" sz="1100" b="0" dirty="0"/>
                        <a:t>岩手</a:t>
                      </a:r>
                      <a:r>
                        <a:rPr kumimoji="1" lang="en-US" altLang="ja-JP" sz="1100" b="0" dirty="0"/>
                        <a:t>/</a:t>
                      </a:r>
                      <a:r>
                        <a:rPr kumimoji="1" lang="ja-JP" altLang="en-US" sz="1100" b="0" dirty="0"/>
                        <a:t>全国</a:t>
                      </a:r>
                    </a:p>
                  </a:txBody>
                  <a:tcPr anchor="ctr" anchorCtr="1"/>
                </a:tc>
                <a:tc>
                  <a:txBody>
                    <a:bodyPr/>
                    <a:lstStyle/>
                    <a:p>
                      <a:pPr algn="l"/>
                      <a:r>
                        <a:rPr kumimoji="1" lang="ja-JP" altLang="en-US" sz="1100" b="0" dirty="0"/>
                        <a:t>研修施設</a:t>
                      </a:r>
                    </a:p>
                  </a:txBody>
                  <a:tcPr anchor="ctr" anchorCtr="1"/>
                </a:tc>
                <a:tc>
                  <a:txBody>
                    <a:bodyPr/>
                    <a:lstStyle/>
                    <a:p>
                      <a:pPr algn="l"/>
                      <a:r>
                        <a:rPr kumimoji="1" lang="ja-JP" altLang="en-US" sz="1100" b="0" dirty="0"/>
                        <a:t>認定団体</a:t>
                      </a:r>
                    </a:p>
                  </a:txBody>
                  <a:tcPr anchor="ctr" anchorCtr="1"/>
                </a:tc>
                <a:extLst>
                  <a:ext uri="{0D108BD9-81ED-4DB2-BD59-A6C34878D82A}">
                    <a16:rowId xmlns:a16="http://schemas.microsoft.com/office/drawing/2014/main" xmlns="" val="3844247000"/>
                  </a:ext>
                </a:extLst>
              </a:tr>
              <a:tr h="723505">
                <a:tc>
                  <a:txBody>
                    <a:bodyPr/>
                    <a:lstStyle/>
                    <a:p>
                      <a:pPr algn="l"/>
                      <a:r>
                        <a:rPr kumimoji="1" lang="ja-JP" altLang="en-US" sz="1400" dirty="0"/>
                        <a:t>日本輸血・細胞治療学会認定医</a:t>
                      </a:r>
                    </a:p>
                  </a:txBody>
                  <a:tcPr marL="180000" anchor="ctr"/>
                </a:tc>
                <a:tc>
                  <a:txBody>
                    <a:bodyPr/>
                    <a:lstStyle/>
                    <a:p>
                      <a:pPr algn="ctr"/>
                      <a:r>
                        <a:rPr kumimoji="1" lang="en-US" altLang="ja-JP" sz="1400" dirty="0"/>
                        <a:t>3/476</a:t>
                      </a:r>
                      <a:endParaRPr kumimoji="1" lang="ja-JP" altLang="en-US" sz="1400" dirty="0"/>
                    </a:p>
                  </a:txBody>
                  <a:tcPr marL="180000" anchor="ctr"/>
                </a:tc>
                <a:tc>
                  <a:txBody>
                    <a:bodyPr/>
                    <a:lstStyle/>
                    <a:p>
                      <a:pPr algn="ctr"/>
                      <a:r>
                        <a:rPr kumimoji="1" lang="en-US" altLang="ja-JP" sz="1000" dirty="0"/>
                        <a:t>146</a:t>
                      </a:r>
                      <a:endParaRPr kumimoji="1" lang="ja-JP" altLang="en-US" sz="1000" dirty="0"/>
                    </a:p>
                  </a:txBody>
                  <a:tcPr marL="180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日本輸血・細胞治療学会</a:t>
                      </a:r>
                    </a:p>
                  </a:txBody>
                  <a:tcPr marL="180000" anchor="ctr"/>
                </a:tc>
                <a:extLst>
                  <a:ext uri="{0D108BD9-81ED-4DB2-BD59-A6C34878D82A}">
                    <a16:rowId xmlns:a16="http://schemas.microsoft.com/office/drawing/2014/main" xmlns="" val="1855236787"/>
                  </a:ext>
                </a:extLst>
              </a:tr>
              <a:tr h="690767">
                <a:tc>
                  <a:txBody>
                    <a:bodyPr/>
                    <a:lstStyle/>
                    <a:p>
                      <a:pPr algn="l"/>
                      <a:r>
                        <a:rPr kumimoji="1" lang="zh-TW" altLang="en-US" sz="1400" dirty="0"/>
                        <a:t>認定輸血検査技師</a:t>
                      </a:r>
                      <a:endParaRPr kumimoji="1" lang="ja-JP" altLang="en-US" sz="1400" dirty="0"/>
                    </a:p>
                  </a:txBody>
                  <a:tcPr marL="180000" anchor="ctr"/>
                </a:tc>
                <a:tc>
                  <a:txBody>
                    <a:bodyPr/>
                    <a:lstStyle/>
                    <a:p>
                      <a:pPr algn="ctr"/>
                      <a:r>
                        <a:rPr kumimoji="1" lang="en-US" altLang="ja-JP" sz="1400" dirty="0"/>
                        <a:t>13/1362</a:t>
                      </a:r>
                      <a:endParaRPr kumimoji="1" lang="ja-JP" altLang="en-US" sz="1400" dirty="0"/>
                    </a:p>
                  </a:txBody>
                  <a:tcPr marL="180000" anchor="ctr"/>
                </a:tc>
                <a:tc>
                  <a:txBody>
                    <a:bodyPr/>
                    <a:lstStyle/>
                    <a:p>
                      <a:pPr algn="ctr"/>
                      <a:r>
                        <a:rPr kumimoji="1" lang="en-US" altLang="ja-JP" sz="1000" dirty="0"/>
                        <a:t>176</a:t>
                      </a:r>
                      <a:endParaRPr kumimoji="1" lang="ja-JP" altLang="en-US" sz="1000" dirty="0"/>
                    </a:p>
                  </a:txBody>
                  <a:tcPr marL="180000" anchor="ctr"/>
                </a:tc>
                <a:tc>
                  <a:txBody>
                    <a:bodyPr/>
                    <a:lstStyle/>
                    <a:p>
                      <a:pPr algn="l"/>
                      <a:r>
                        <a:rPr kumimoji="1" lang="zh-TW" altLang="en-US" sz="1200" dirty="0"/>
                        <a:t>認定輸血検査技師制度協議会</a:t>
                      </a:r>
                      <a:r>
                        <a:rPr kumimoji="1" lang="ja-JP" altLang="en-US" sz="1000" dirty="0"/>
                        <a:t>（</a:t>
                      </a:r>
                      <a:r>
                        <a:rPr kumimoji="1" lang="zh-TW" altLang="en-US" sz="1000" dirty="0"/>
                        <a:t>日本輸血･細胞治療学会、日本臨床検査同学院、日本臨床衛生検査技師会、日本臨床検査医学会</a:t>
                      </a:r>
                      <a:r>
                        <a:rPr kumimoji="1" lang="ja-JP" altLang="en-US" sz="1000" dirty="0"/>
                        <a:t>）</a:t>
                      </a:r>
                    </a:p>
                  </a:txBody>
                  <a:tcPr marL="180000" anchor="ctr"/>
                </a:tc>
                <a:extLst>
                  <a:ext uri="{0D108BD9-81ED-4DB2-BD59-A6C34878D82A}">
                    <a16:rowId xmlns:a16="http://schemas.microsoft.com/office/drawing/2014/main" xmlns="" val="182427737"/>
                  </a:ext>
                </a:extLst>
              </a:tr>
              <a:tr h="677127">
                <a:tc>
                  <a:txBody>
                    <a:bodyPr/>
                    <a:lstStyle/>
                    <a:p>
                      <a:pPr algn="l"/>
                      <a:r>
                        <a:rPr kumimoji="1" lang="ja-JP" altLang="en-US" sz="1400" dirty="0"/>
                        <a:t>学会認定・自己血輸血看護師</a:t>
                      </a:r>
                    </a:p>
                  </a:txBody>
                  <a:tcPr marL="180000" anchor="ctr"/>
                </a:tc>
                <a:tc>
                  <a:txBody>
                    <a:bodyPr/>
                    <a:lstStyle/>
                    <a:p>
                      <a:pPr algn="ctr"/>
                      <a:endParaRPr kumimoji="1" lang="ja-JP" altLang="en-US" sz="1400" dirty="0"/>
                    </a:p>
                  </a:txBody>
                  <a:tcPr marL="180000" anchor="ctr"/>
                </a:tc>
                <a:tc>
                  <a:txBody>
                    <a:bodyPr/>
                    <a:lstStyle/>
                    <a:p>
                      <a:pPr algn="l"/>
                      <a:endParaRPr kumimoji="1" lang="ja-JP" altLang="en-US" sz="1000" dirty="0"/>
                    </a:p>
                  </a:txBody>
                  <a:tcPr marL="180000" anchor="ctr"/>
                </a:tc>
                <a:tc>
                  <a:txBody>
                    <a:bodyPr/>
                    <a:lstStyle/>
                    <a:p>
                      <a:pPr algn="l"/>
                      <a:r>
                        <a:rPr kumimoji="1" lang="zh-CN" altLang="en-US" sz="1200" dirty="0"/>
                        <a:t>日本自己血輸血学会</a:t>
                      </a:r>
                      <a:endParaRPr kumimoji="1" lang="ja-JP" altLang="en-US" sz="1200" dirty="0"/>
                    </a:p>
                  </a:txBody>
                  <a:tcPr marL="180000" anchor="ctr"/>
                </a:tc>
                <a:extLst>
                  <a:ext uri="{0D108BD9-81ED-4DB2-BD59-A6C34878D82A}">
                    <a16:rowId xmlns:a16="http://schemas.microsoft.com/office/drawing/2014/main" xmlns="" val="2313491623"/>
                  </a:ext>
                </a:extLst>
              </a:tr>
              <a:tr h="723505">
                <a:tc>
                  <a:txBody>
                    <a:bodyPr/>
                    <a:lstStyle/>
                    <a:p>
                      <a:pPr algn="l"/>
                      <a:r>
                        <a:rPr kumimoji="1" lang="ja-JP" altLang="en-US" sz="1400" dirty="0"/>
                        <a:t>学会認定・臨床輸血看護師</a:t>
                      </a:r>
                    </a:p>
                  </a:txBody>
                  <a:tcPr marL="180000" anchor="ctr"/>
                </a:tc>
                <a:tc>
                  <a:txBody>
                    <a:bodyPr/>
                    <a:lstStyle/>
                    <a:p>
                      <a:pPr algn="ctr"/>
                      <a:r>
                        <a:rPr kumimoji="1" lang="en-US" altLang="ja-JP" sz="1400" dirty="0"/>
                        <a:t>4/925</a:t>
                      </a:r>
                      <a:endParaRPr kumimoji="1" lang="ja-JP" altLang="en-US" sz="1400" dirty="0"/>
                    </a:p>
                  </a:txBody>
                  <a:tcPr marL="180000" anchor="ctr"/>
                </a:tc>
                <a:tc>
                  <a:txBody>
                    <a:bodyPr/>
                    <a:lstStyle/>
                    <a:p>
                      <a:pPr algn="l"/>
                      <a:endParaRPr kumimoji="1" lang="ja-JP" altLang="en-US" sz="1000" dirty="0"/>
                    </a:p>
                  </a:txBody>
                  <a:tcPr marL="180000" anchor="ctr"/>
                </a:tc>
                <a:tc>
                  <a:txBody>
                    <a:bodyPr/>
                    <a:lstStyle/>
                    <a:p>
                      <a:pPr algn="l"/>
                      <a:r>
                        <a:rPr kumimoji="1" lang="ja-JP" altLang="en-US" sz="1200" dirty="0"/>
                        <a:t>日本輸血・細胞治療学会</a:t>
                      </a:r>
                    </a:p>
                  </a:txBody>
                  <a:tcPr marL="180000" anchor="ctr"/>
                </a:tc>
                <a:extLst>
                  <a:ext uri="{0D108BD9-81ED-4DB2-BD59-A6C34878D82A}">
                    <a16:rowId xmlns:a16="http://schemas.microsoft.com/office/drawing/2014/main" xmlns="" val="3677478751"/>
                  </a:ext>
                </a:extLst>
              </a:tr>
              <a:tr h="723505">
                <a:tc>
                  <a:txBody>
                    <a:bodyPr/>
                    <a:lstStyle/>
                    <a:p>
                      <a:pPr algn="l"/>
                      <a:r>
                        <a:rPr kumimoji="1" lang="ja-JP" altLang="en-US" sz="1400" dirty="0"/>
                        <a:t>学会認定・アフェレーシスナース</a:t>
                      </a:r>
                    </a:p>
                  </a:txBody>
                  <a:tcPr marL="180000" anchor="ctr"/>
                </a:tc>
                <a:tc>
                  <a:txBody>
                    <a:bodyPr/>
                    <a:lstStyle/>
                    <a:p>
                      <a:pPr algn="l"/>
                      <a:endParaRPr kumimoji="1" lang="ja-JP" altLang="en-US" sz="1000" dirty="0"/>
                    </a:p>
                  </a:txBody>
                  <a:tcPr marL="180000" anchor="ctr"/>
                </a:tc>
                <a:tc>
                  <a:txBody>
                    <a:bodyPr/>
                    <a:lstStyle/>
                    <a:p>
                      <a:pPr algn="l"/>
                      <a:endParaRPr kumimoji="1" lang="ja-JP" altLang="en-US" sz="1000" dirty="0"/>
                    </a:p>
                  </a:txBody>
                  <a:tcPr marL="180000" anchor="ctr"/>
                </a:tc>
                <a:tc>
                  <a:txBody>
                    <a:bodyPr/>
                    <a:lstStyle/>
                    <a:p>
                      <a:pPr algn="l"/>
                      <a:r>
                        <a:rPr kumimoji="1" lang="ja-JP" altLang="en-US" sz="1200" dirty="0"/>
                        <a:t>日本輸血・細胞治療学会</a:t>
                      </a:r>
                    </a:p>
                  </a:txBody>
                  <a:tcPr marL="180000" anchor="ctr"/>
                </a:tc>
                <a:extLst>
                  <a:ext uri="{0D108BD9-81ED-4DB2-BD59-A6C34878D82A}">
                    <a16:rowId xmlns:a16="http://schemas.microsoft.com/office/drawing/2014/main" xmlns="" val="2925575350"/>
                  </a:ext>
                </a:extLst>
              </a:tr>
              <a:tr h="723505">
                <a:tc>
                  <a:txBody>
                    <a:bodyPr/>
                    <a:lstStyle/>
                    <a:p>
                      <a:pPr algn="l"/>
                      <a:r>
                        <a:rPr kumimoji="1" lang="zh-TW" altLang="en-US" sz="1400" dirty="0"/>
                        <a:t>細胞治療認定管理師</a:t>
                      </a:r>
                      <a:endParaRPr kumimoji="1" lang="ja-JP" altLang="en-US" sz="1400" dirty="0"/>
                    </a:p>
                  </a:txBody>
                  <a:tcPr marL="180000" anchor="ctr"/>
                </a:tc>
                <a:tc>
                  <a:txBody>
                    <a:bodyPr/>
                    <a:lstStyle/>
                    <a:p>
                      <a:pPr algn="l"/>
                      <a:endParaRPr kumimoji="1" lang="ja-JP" altLang="en-US" sz="1000" dirty="0"/>
                    </a:p>
                  </a:txBody>
                  <a:tcPr marL="180000" anchor="ctr"/>
                </a:tc>
                <a:tc>
                  <a:txBody>
                    <a:bodyPr/>
                    <a:lstStyle/>
                    <a:p>
                      <a:pPr algn="l"/>
                      <a:endParaRPr kumimoji="1" lang="ja-JP" altLang="en-US" sz="1000" dirty="0"/>
                    </a:p>
                  </a:txBody>
                  <a:tcPr marL="180000" anchor="ctr"/>
                </a:tc>
                <a:tc>
                  <a:txBody>
                    <a:bodyPr/>
                    <a:lstStyle/>
                    <a:p>
                      <a:pPr algn="l"/>
                      <a:r>
                        <a:rPr kumimoji="1" lang="ja-JP" altLang="en-US" sz="1200" dirty="0"/>
                        <a:t>日本輸血・細胞治療学会</a:t>
                      </a:r>
                      <a:endParaRPr kumimoji="1" lang="en-US" altLang="ja-JP" sz="1200" dirty="0"/>
                    </a:p>
                    <a:p>
                      <a:pPr algn="l"/>
                      <a:r>
                        <a:rPr kumimoji="1" lang="zh-CN" altLang="en-US" sz="1200" dirty="0"/>
                        <a:t>日本造血細胞移植学会</a:t>
                      </a:r>
                      <a:endParaRPr kumimoji="1" lang="ja-JP" altLang="en-US" sz="1200" dirty="0"/>
                    </a:p>
                  </a:txBody>
                  <a:tcPr marL="180000" anchor="ctr"/>
                </a:tc>
                <a:extLst>
                  <a:ext uri="{0D108BD9-81ED-4DB2-BD59-A6C34878D82A}">
                    <a16:rowId xmlns:a16="http://schemas.microsoft.com/office/drawing/2014/main" xmlns="" val="2516835348"/>
                  </a:ext>
                </a:extLst>
              </a:tr>
            </a:tbl>
          </a:graphicData>
        </a:graphic>
      </p:graphicFrame>
      <p:sp>
        <p:nvSpPr>
          <p:cNvPr id="2" name="テキスト ボックス 1"/>
          <p:cNvSpPr txBox="1"/>
          <p:nvPr/>
        </p:nvSpPr>
        <p:spPr>
          <a:xfrm>
            <a:off x="435836" y="427290"/>
            <a:ext cx="7349158" cy="523220"/>
          </a:xfrm>
          <a:prstGeom prst="rect">
            <a:avLst/>
          </a:prstGeom>
          <a:noFill/>
        </p:spPr>
        <p:txBody>
          <a:bodyPr wrap="square" rtlCol="0">
            <a:spAutoFit/>
          </a:bodyPr>
          <a:lstStyle/>
          <a:p>
            <a:r>
              <a:rPr kumimoji="1" lang="ja-JP" altLang="en-US" sz="2800" dirty="0">
                <a:solidFill>
                  <a:schemeClr val="bg2">
                    <a:lumMod val="75000"/>
                  </a:schemeClr>
                </a:solidFill>
                <a:effectLst>
                  <a:outerShdw blurRad="38100" dist="38100" dir="2700000" algn="tl">
                    <a:srgbClr val="000000">
                      <a:alpha val="43137"/>
                    </a:srgbClr>
                  </a:outerShdw>
                </a:effectLst>
              </a:rPr>
              <a:t>輸血医療に関係する認定制度</a:t>
            </a:r>
          </a:p>
        </p:txBody>
      </p:sp>
    </p:spTree>
    <p:extLst>
      <p:ext uri="{BB962C8B-B14F-4D97-AF65-F5344CB8AC3E}">
        <p14:creationId xmlns:p14="http://schemas.microsoft.com/office/powerpoint/2010/main" val="293758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65544" y="677676"/>
            <a:ext cx="7464056" cy="5262979"/>
          </a:xfrm>
          <a:prstGeom prst="rect">
            <a:avLst/>
          </a:prstGeom>
        </p:spPr>
        <p:txBody>
          <a:bodyPr wrap="square">
            <a:spAutoFit/>
          </a:bodyPr>
          <a:lstStyle/>
          <a:p>
            <a:r>
              <a:rPr lang="ja-JP" altLang="en-US" sz="1600" dirty="0">
                <a:solidFill>
                  <a:schemeClr val="bg2">
                    <a:lumMod val="50000"/>
                  </a:schemeClr>
                </a:solidFill>
              </a:rPr>
              <a:t>　</a:t>
            </a:r>
            <a:r>
              <a:rPr lang="en-US" altLang="ja-JP" sz="1600" dirty="0">
                <a:solidFill>
                  <a:schemeClr val="bg2">
                    <a:lumMod val="75000"/>
                  </a:schemeClr>
                </a:solidFill>
              </a:rPr>
              <a:t>【</a:t>
            </a:r>
            <a:r>
              <a:rPr lang="ja-JP" altLang="en-US" sz="1600" dirty="0">
                <a:solidFill>
                  <a:schemeClr val="bg2">
                    <a:lumMod val="75000"/>
                  </a:schemeClr>
                </a:solidFill>
              </a:rPr>
              <a:t>概要</a:t>
            </a:r>
            <a:r>
              <a:rPr lang="en-US" altLang="ja-JP" sz="1600" dirty="0">
                <a:solidFill>
                  <a:schemeClr val="bg2">
                    <a:lumMod val="75000"/>
                  </a:schemeClr>
                </a:solidFill>
              </a:rPr>
              <a:t>】</a:t>
            </a:r>
          </a:p>
          <a:p>
            <a:pPr lvl="1"/>
            <a:r>
              <a:rPr lang="ja-JP" altLang="en-US" sz="1400" dirty="0">
                <a:solidFill>
                  <a:schemeClr val="bg2">
                    <a:lumMod val="75000"/>
                  </a:schemeClr>
                </a:solidFill>
              </a:rPr>
              <a:t>輸血は移植の一種と考えられているように、種々の副作用・合併症を伴い易く、輸血治療を行うには深い知識、的確な判断力と技術が要求されます。輸血に関する正しい知識と的確な輸血検査により、輸血の安全性の向上に寄与することのできる技師の育成を目的として、認定輸血検査技師制度協議会は、平成７年にこの制度を導入した。</a:t>
            </a:r>
            <a:endParaRPr lang="en-US" altLang="ja-JP" sz="1400" dirty="0">
              <a:solidFill>
                <a:schemeClr val="bg2">
                  <a:lumMod val="75000"/>
                </a:schemeClr>
              </a:solidFill>
            </a:endParaRPr>
          </a:p>
          <a:p>
            <a:endParaRPr lang="en-US" altLang="ja-JP" sz="1600" dirty="0">
              <a:solidFill>
                <a:schemeClr val="bg2">
                  <a:lumMod val="75000"/>
                </a:schemeClr>
              </a:solidFill>
            </a:endParaRPr>
          </a:p>
          <a:p>
            <a:r>
              <a:rPr lang="ja-JP" altLang="en-US" sz="1600" dirty="0">
                <a:solidFill>
                  <a:schemeClr val="bg2">
                    <a:lumMod val="75000"/>
                  </a:schemeClr>
                </a:solidFill>
              </a:rPr>
              <a:t>　</a:t>
            </a:r>
            <a:r>
              <a:rPr lang="en-US" altLang="ja-JP" sz="1600" dirty="0">
                <a:solidFill>
                  <a:schemeClr val="bg2">
                    <a:lumMod val="75000"/>
                  </a:schemeClr>
                </a:solidFill>
              </a:rPr>
              <a:t>【</a:t>
            </a:r>
            <a:r>
              <a:rPr lang="ja-JP" altLang="en-US" sz="1600" dirty="0">
                <a:solidFill>
                  <a:schemeClr val="bg2">
                    <a:lumMod val="75000"/>
                  </a:schemeClr>
                </a:solidFill>
              </a:rPr>
              <a:t>目的</a:t>
            </a:r>
            <a:r>
              <a:rPr lang="en-US" altLang="ja-JP" sz="1600" dirty="0">
                <a:solidFill>
                  <a:schemeClr val="bg2">
                    <a:lumMod val="75000"/>
                  </a:schemeClr>
                </a:solidFill>
              </a:rPr>
              <a:t>】</a:t>
            </a:r>
          </a:p>
          <a:p>
            <a:pPr lvl="1"/>
            <a:r>
              <a:rPr lang="ja-JP" altLang="en-US" sz="1400" dirty="0">
                <a:solidFill>
                  <a:schemeClr val="bg2">
                    <a:lumMod val="75000"/>
                  </a:schemeClr>
                </a:solidFill>
              </a:rPr>
              <a:t>輸血に関する正しい知識と的確な輸血検査により、輸血の安全性の向上に寄与することのできる技師の育成</a:t>
            </a:r>
            <a:endParaRPr lang="en-US" altLang="ja-JP" sz="1400" dirty="0">
              <a:solidFill>
                <a:schemeClr val="bg2">
                  <a:lumMod val="75000"/>
                </a:schemeClr>
              </a:solidFill>
            </a:endParaRPr>
          </a:p>
          <a:p>
            <a:endParaRPr lang="en-US" altLang="ja-JP" sz="1600" dirty="0">
              <a:solidFill>
                <a:schemeClr val="bg2">
                  <a:lumMod val="75000"/>
                </a:schemeClr>
              </a:solidFill>
            </a:endParaRPr>
          </a:p>
          <a:p>
            <a:r>
              <a:rPr lang="ja-JP" altLang="en-US" sz="1600" dirty="0">
                <a:solidFill>
                  <a:schemeClr val="bg2">
                    <a:lumMod val="75000"/>
                  </a:schemeClr>
                </a:solidFill>
              </a:rPr>
              <a:t>　</a:t>
            </a:r>
            <a:r>
              <a:rPr lang="en-US" altLang="ja-JP" sz="1600" dirty="0">
                <a:solidFill>
                  <a:schemeClr val="bg2">
                    <a:lumMod val="75000"/>
                  </a:schemeClr>
                </a:solidFill>
              </a:rPr>
              <a:t>【</a:t>
            </a:r>
            <a:r>
              <a:rPr lang="ja-JP" altLang="en-US" sz="1600" dirty="0">
                <a:solidFill>
                  <a:schemeClr val="bg2">
                    <a:lumMod val="75000"/>
                  </a:schemeClr>
                </a:solidFill>
              </a:rPr>
              <a:t>資格要件</a:t>
            </a:r>
            <a:r>
              <a:rPr lang="en-US" altLang="ja-JP" sz="1600" dirty="0">
                <a:solidFill>
                  <a:schemeClr val="bg2">
                    <a:lumMod val="75000"/>
                  </a:schemeClr>
                </a:solidFill>
              </a:rPr>
              <a:t>】</a:t>
            </a:r>
          </a:p>
          <a:p>
            <a:pPr marL="742950" lvl="1" indent="-285750">
              <a:buFont typeface="Arial" panose="020B0604020202020204" pitchFamily="34" charset="0"/>
              <a:buChar char="•"/>
            </a:pPr>
            <a:r>
              <a:rPr lang="ja-JP" altLang="en-US" sz="1400" dirty="0">
                <a:solidFill>
                  <a:schemeClr val="bg2">
                    <a:lumMod val="75000"/>
                  </a:schemeClr>
                </a:solidFill>
              </a:rPr>
              <a:t>臨床検査技師資格を有すること。</a:t>
            </a:r>
          </a:p>
          <a:p>
            <a:pPr marL="742950" lvl="1" indent="-285750">
              <a:buFont typeface="Arial" panose="020B0604020202020204" pitchFamily="34" charset="0"/>
              <a:buChar char="•"/>
            </a:pPr>
            <a:r>
              <a:rPr lang="ja-JP" altLang="en-US" sz="1400" dirty="0">
                <a:solidFill>
                  <a:schemeClr val="bg2">
                    <a:lumMod val="75000"/>
                  </a:schemeClr>
                </a:solidFill>
              </a:rPr>
              <a:t>申請時において、日本輸血・細胞治療学会、日本臨床衛生検査技師会、日本臨床検査医学会のいずれかに、現在および通算</a:t>
            </a:r>
            <a:r>
              <a:rPr lang="en-US" altLang="ja-JP" sz="1400" dirty="0">
                <a:solidFill>
                  <a:schemeClr val="bg2">
                    <a:lumMod val="75000"/>
                  </a:schemeClr>
                </a:solidFill>
              </a:rPr>
              <a:t>3</a:t>
            </a:r>
            <a:r>
              <a:rPr lang="ja-JP" altLang="en-US" sz="1400" dirty="0">
                <a:solidFill>
                  <a:schemeClr val="bg2">
                    <a:lumMod val="75000"/>
                  </a:schemeClr>
                </a:solidFill>
              </a:rPr>
              <a:t>年以上会員であること。ただし、認定時には日本輸血・細胞治療学会および日本臨床衛生検査技師会の会員であることを必要とする。</a:t>
            </a:r>
          </a:p>
          <a:p>
            <a:pPr marL="742950" lvl="1" indent="-285750">
              <a:buFont typeface="Arial" panose="020B0604020202020204" pitchFamily="34" charset="0"/>
              <a:buChar char="•"/>
            </a:pPr>
            <a:r>
              <a:rPr lang="ja-JP" altLang="en-US" sz="1400" dirty="0">
                <a:solidFill>
                  <a:schemeClr val="bg2">
                    <a:lumMod val="75000"/>
                  </a:schemeClr>
                </a:solidFill>
              </a:rPr>
              <a:t>検査業務経験</a:t>
            </a:r>
            <a:r>
              <a:rPr lang="en-US" altLang="ja-JP" sz="1400" dirty="0">
                <a:solidFill>
                  <a:schemeClr val="bg2">
                    <a:lumMod val="75000"/>
                  </a:schemeClr>
                </a:solidFill>
              </a:rPr>
              <a:t>5</a:t>
            </a:r>
            <a:r>
              <a:rPr lang="ja-JP" altLang="en-US" sz="1400" dirty="0">
                <a:solidFill>
                  <a:schemeClr val="bg2">
                    <a:lumMod val="75000"/>
                  </a:schemeClr>
                </a:solidFill>
              </a:rPr>
              <a:t>年、輸血検査歴</a:t>
            </a:r>
            <a:r>
              <a:rPr lang="en-US" altLang="ja-JP" sz="1400" dirty="0">
                <a:solidFill>
                  <a:schemeClr val="bg2">
                    <a:lumMod val="75000"/>
                  </a:schemeClr>
                </a:solidFill>
              </a:rPr>
              <a:t>3</a:t>
            </a:r>
            <a:r>
              <a:rPr lang="ja-JP" altLang="en-US" sz="1400" dirty="0">
                <a:solidFill>
                  <a:schemeClr val="bg2">
                    <a:lumMod val="75000"/>
                  </a:schemeClr>
                </a:solidFill>
              </a:rPr>
              <a:t>年以上を有すること。</a:t>
            </a:r>
          </a:p>
          <a:p>
            <a:pPr marL="742950" lvl="1" indent="-285750">
              <a:buFont typeface="Arial" panose="020B0604020202020204" pitchFamily="34" charset="0"/>
              <a:buChar char="•"/>
            </a:pPr>
            <a:r>
              <a:rPr lang="en-US" altLang="ja-JP" sz="1400" dirty="0">
                <a:solidFill>
                  <a:schemeClr val="bg2">
                    <a:lumMod val="75000"/>
                  </a:schemeClr>
                </a:solidFill>
              </a:rPr>
              <a:t>5</a:t>
            </a:r>
            <a:r>
              <a:rPr lang="ja-JP" altLang="en-US" sz="1400" dirty="0">
                <a:solidFill>
                  <a:schemeClr val="bg2">
                    <a:lumMod val="75000"/>
                  </a:schemeClr>
                </a:solidFill>
              </a:rPr>
              <a:t>年間で</a:t>
            </a:r>
            <a:r>
              <a:rPr lang="zh-TW" altLang="en-US" sz="1400" dirty="0">
                <a:solidFill>
                  <a:schemeClr val="bg2">
                    <a:lumMod val="75000"/>
                  </a:schemeClr>
                </a:solidFill>
              </a:rPr>
              <a:t>資格審査基準</a:t>
            </a:r>
            <a:r>
              <a:rPr lang="en-US" altLang="ja-JP" sz="1400" dirty="0">
                <a:solidFill>
                  <a:schemeClr val="bg2">
                    <a:lumMod val="75000"/>
                  </a:schemeClr>
                </a:solidFill>
              </a:rPr>
              <a:t>50</a:t>
            </a:r>
            <a:r>
              <a:rPr lang="ja-JP" altLang="en-US" sz="1400" dirty="0">
                <a:solidFill>
                  <a:schemeClr val="bg2">
                    <a:lumMod val="75000"/>
                  </a:schemeClr>
                </a:solidFill>
              </a:rPr>
              <a:t>単位以上取得。</a:t>
            </a:r>
          </a:p>
          <a:p>
            <a:pPr marL="742950" lvl="1" indent="-285750">
              <a:buFont typeface="Arial" panose="020B0604020202020204" pitchFamily="34" charset="0"/>
              <a:buChar char="•"/>
            </a:pPr>
            <a:r>
              <a:rPr lang="ja-JP" altLang="en-US" sz="1400" dirty="0">
                <a:solidFill>
                  <a:schemeClr val="bg2">
                    <a:lumMod val="75000"/>
                  </a:schemeClr>
                </a:solidFill>
              </a:rPr>
              <a:t>所属長の了解を得ること。</a:t>
            </a:r>
            <a:endParaRPr lang="en-US" altLang="ja-JP" sz="1400" dirty="0">
              <a:solidFill>
                <a:schemeClr val="bg2">
                  <a:lumMod val="75000"/>
                </a:schemeClr>
              </a:solidFill>
            </a:endParaRPr>
          </a:p>
          <a:p>
            <a:endParaRPr lang="en-US" altLang="ja-JP" sz="1600" dirty="0">
              <a:solidFill>
                <a:schemeClr val="bg2">
                  <a:lumMod val="75000"/>
                </a:schemeClr>
              </a:solidFill>
            </a:endParaRPr>
          </a:p>
          <a:p>
            <a:r>
              <a:rPr lang="ja-JP" altLang="en-US" sz="1600" dirty="0">
                <a:solidFill>
                  <a:schemeClr val="bg2">
                    <a:lumMod val="75000"/>
                  </a:schemeClr>
                </a:solidFill>
              </a:rPr>
              <a:t>　</a:t>
            </a:r>
            <a:r>
              <a:rPr lang="en-US" altLang="ja-JP" sz="1600" dirty="0">
                <a:solidFill>
                  <a:schemeClr val="bg2">
                    <a:lumMod val="75000"/>
                  </a:schemeClr>
                </a:solidFill>
              </a:rPr>
              <a:t>【</a:t>
            </a:r>
            <a:r>
              <a:rPr lang="ja-JP" altLang="en-US" sz="1600" dirty="0">
                <a:solidFill>
                  <a:schemeClr val="bg2">
                    <a:lumMod val="75000"/>
                  </a:schemeClr>
                </a:solidFill>
              </a:rPr>
              <a:t>研修・試験</a:t>
            </a:r>
            <a:r>
              <a:rPr lang="en-US" altLang="ja-JP" sz="1600" dirty="0">
                <a:solidFill>
                  <a:schemeClr val="bg2">
                    <a:lumMod val="75000"/>
                  </a:schemeClr>
                </a:solidFill>
              </a:rPr>
              <a:t>】</a:t>
            </a:r>
          </a:p>
          <a:p>
            <a:pPr marL="742950" lvl="1" indent="-285750">
              <a:buFont typeface="Wingdings" panose="05000000000000000000" pitchFamily="2" charset="2"/>
              <a:buChar char="u"/>
            </a:pPr>
            <a:r>
              <a:rPr lang="en-US" altLang="ja-JP" sz="1400" dirty="0">
                <a:solidFill>
                  <a:schemeClr val="bg2">
                    <a:lumMod val="75000"/>
                  </a:schemeClr>
                </a:solidFill>
              </a:rPr>
              <a:t>3</a:t>
            </a:r>
            <a:r>
              <a:rPr lang="ja-JP" altLang="en-US" sz="1400" dirty="0">
                <a:solidFill>
                  <a:schemeClr val="bg2">
                    <a:lumMod val="75000"/>
                  </a:schemeClr>
                </a:solidFill>
              </a:rPr>
              <a:t>日間の指定施設での研修　</a:t>
            </a:r>
            <a:r>
              <a:rPr lang="en-US" altLang="ja-JP" sz="1400" dirty="0">
                <a:solidFill>
                  <a:schemeClr val="bg2">
                    <a:lumMod val="75000"/>
                  </a:schemeClr>
                </a:solidFill>
              </a:rPr>
              <a:t>[</a:t>
            </a:r>
            <a:r>
              <a:rPr lang="ja-JP" altLang="en-US" sz="1400" dirty="0">
                <a:solidFill>
                  <a:schemeClr val="bg2">
                    <a:lumMod val="75000"/>
                  </a:schemeClr>
                </a:solidFill>
              </a:rPr>
              <a:t>病院</a:t>
            </a:r>
            <a:r>
              <a:rPr lang="en-US" altLang="ja-JP" sz="1400" dirty="0">
                <a:solidFill>
                  <a:schemeClr val="bg2">
                    <a:lumMod val="75000"/>
                  </a:schemeClr>
                </a:solidFill>
              </a:rPr>
              <a:t>2</a:t>
            </a:r>
            <a:r>
              <a:rPr lang="ja-JP" altLang="en-US" sz="1400" dirty="0">
                <a:solidFill>
                  <a:schemeClr val="bg2">
                    <a:lumMod val="75000"/>
                  </a:schemeClr>
                </a:solidFill>
              </a:rPr>
              <a:t>日、血液センター</a:t>
            </a:r>
            <a:r>
              <a:rPr lang="en-US" altLang="ja-JP" sz="1400" dirty="0">
                <a:solidFill>
                  <a:schemeClr val="bg2">
                    <a:lumMod val="75000"/>
                  </a:schemeClr>
                </a:solidFill>
              </a:rPr>
              <a:t>1</a:t>
            </a:r>
            <a:r>
              <a:rPr lang="ja-JP" altLang="en-US" sz="1400" dirty="0">
                <a:solidFill>
                  <a:schemeClr val="bg2">
                    <a:lumMod val="75000"/>
                  </a:schemeClr>
                </a:solidFill>
              </a:rPr>
              <a:t>日</a:t>
            </a:r>
            <a:r>
              <a:rPr lang="en-US" altLang="ja-JP" sz="1400" dirty="0">
                <a:solidFill>
                  <a:schemeClr val="bg2">
                    <a:lumMod val="75000"/>
                  </a:schemeClr>
                </a:solidFill>
              </a:rPr>
              <a:t>]</a:t>
            </a:r>
          </a:p>
          <a:p>
            <a:pPr marL="742950" lvl="1" indent="-285750">
              <a:buFont typeface="Wingdings" panose="05000000000000000000" pitchFamily="2" charset="2"/>
              <a:buChar char="u"/>
            </a:pPr>
            <a:r>
              <a:rPr lang="en-US" altLang="ja-JP" sz="1400" dirty="0">
                <a:solidFill>
                  <a:schemeClr val="bg2">
                    <a:lumMod val="75000"/>
                  </a:schemeClr>
                </a:solidFill>
              </a:rPr>
              <a:t>2</a:t>
            </a:r>
            <a:r>
              <a:rPr lang="ja-JP" altLang="en-US" sz="1400" dirty="0">
                <a:solidFill>
                  <a:schemeClr val="bg2">
                    <a:lumMod val="75000"/>
                  </a:schemeClr>
                </a:solidFill>
              </a:rPr>
              <a:t>日間の合同研修会　・　一次試験</a:t>
            </a:r>
            <a:endParaRPr lang="en-US" altLang="ja-JP" sz="1400" dirty="0">
              <a:solidFill>
                <a:schemeClr val="bg2">
                  <a:lumMod val="75000"/>
                </a:schemeClr>
              </a:solidFill>
            </a:endParaRPr>
          </a:p>
          <a:p>
            <a:pPr marL="742950" lvl="1" indent="-285750">
              <a:buFont typeface="Wingdings" panose="05000000000000000000" pitchFamily="2" charset="2"/>
              <a:buChar char="u"/>
            </a:pPr>
            <a:r>
              <a:rPr lang="ja-JP" altLang="en-US" sz="1400" dirty="0">
                <a:solidFill>
                  <a:schemeClr val="bg2">
                    <a:lumMod val="75000"/>
                  </a:schemeClr>
                </a:solidFill>
              </a:rPr>
              <a:t>二次試験</a:t>
            </a:r>
          </a:p>
        </p:txBody>
      </p:sp>
      <p:sp>
        <p:nvSpPr>
          <p:cNvPr id="5" name="テキスト ボックス 4"/>
          <p:cNvSpPr txBox="1"/>
          <p:nvPr/>
        </p:nvSpPr>
        <p:spPr>
          <a:xfrm>
            <a:off x="765544" y="308344"/>
            <a:ext cx="3082061" cy="400110"/>
          </a:xfrm>
          <a:prstGeom prst="rect">
            <a:avLst/>
          </a:prstGeom>
          <a:noFill/>
        </p:spPr>
        <p:txBody>
          <a:bodyPr wrap="square" rtlCol="0">
            <a:spAutoFit/>
          </a:bodyPr>
          <a:lstStyle/>
          <a:p>
            <a:pPr algn="dist"/>
            <a:r>
              <a:rPr lang="en-US" altLang="ja-JP" sz="2000" dirty="0">
                <a:solidFill>
                  <a:schemeClr val="bg2">
                    <a:lumMod val="75000"/>
                  </a:schemeClr>
                </a:solidFill>
                <a:effectLst>
                  <a:outerShdw blurRad="38100" dist="38100" dir="2700000" algn="tl">
                    <a:srgbClr val="000000">
                      <a:alpha val="43137"/>
                    </a:srgbClr>
                  </a:outerShdw>
                </a:effectLst>
              </a:rPr>
              <a:t>【</a:t>
            </a:r>
            <a:r>
              <a:rPr lang="zh-TW" altLang="en-US" sz="2000" dirty="0">
                <a:solidFill>
                  <a:schemeClr val="bg2">
                    <a:lumMod val="75000"/>
                  </a:schemeClr>
                </a:solidFill>
                <a:effectLst>
                  <a:outerShdw blurRad="38100" dist="38100" dir="2700000" algn="tl">
                    <a:srgbClr val="000000">
                      <a:alpha val="43137"/>
                    </a:srgbClr>
                  </a:outerShdw>
                </a:effectLst>
              </a:rPr>
              <a:t>認定輸血検査技師</a:t>
            </a:r>
            <a:r>
              <a:rPr lang="en-US" altLang="ja-JP" sz="2000" dirty="0">
                <a:solidFill>
                  <a:schemeClr val="bg2">
                    <a:lumMod val="75000"/>
                  </a:schemeClr>
                </a:solidFill>
                <a:effectLst>
                  <a:outerShdw blurRad="38100" dist="38100" dir="2700000" algn="tl">
                    <a:srgbClr val="000000">
                      <a:alpha val="43137"/>
                    </a:srgbClr>
                  </a:outerShdw>
                </a:effectLst>
              </a:rPr>
              <a:t>】</a:t>
            </a:r>
            <a:endParaRPr lang="zh-TW" altLang="en-US" sz="2000" dirty="0">
              <a:solidFill>
                <a:schemeClr val="bg2">
                  <a:lumMod val="75000"/>
                </a:schemeClr>
              </a:solidFill>
              <a:effectLst>
                <a:outerShdw blurRad="38100" dist="38100" dir="2700000" algn="tl">
                  <a:srgbClr val="000000">
                    <a:alpha val="43137"/>
                  </a:srgbClr>
                </a:outerShdw>
              </a:effectLst>
            </a:endParaRPr>
          </a:p>
        </p:txBody>
      </p:sp>
      <p:sp>
        <p:nvSpPr>
          <p:cNvPr id="3" name="テキスト ボックス 2"/>
          <p:cNvSpPr txBox="1"/>
          <p:nvPr/>
        </p:nvSpPr>
        <p:spPr>
          <a:xfrm>
            <a:off x="1508166" y="5940655"/>
            <a:ext cx="6495802" cy="523220"/>
          </a:xfrm>
          <a:prstGeom prst="rect">
            <a:avLst/>
          </a:prstGeom>
          <a:noFill/>
        </p:spPr>
        <p:txBody>
          <a:bodyPr wrap="square" rtlCol="0">
            <a:spAutoFit/>
          </a:bodyPr>
          <a:lstStyle/>
          <a:p>
            <a:r>
              <a:rPr kumimoji="1" lang="ja-JP" altLang="en-US" sz="1400" dirty="0">
                <a:solidFill>
                  <a:schemeClr val="bg2">
                    <a:lumMod val="75000"/>
                  </a:schemeClr>
                </a:solidFill>
              </a:rPr>
              <a:t>一次試験　合格率</a:t>
            </a:r>
            <a:r>
              <a:rPr kumimoji="1" lang="en-US" altLang="ja-JP" sz="1400" dirty="0">
                <a:solidFill>
                  <a:schemeClr val="bg2">
                    <a:lumMod val="75000"/>
                  </a:schemeClr>
                </a:solidFill>
              </a:rPr>
              <a:t>62.3</a:t>
            </a:r>
            <a:r>
              <a:rPr kumimoji="1" lang="ja-JP" altLang="en-US" sz="1400" dirty="0">
                <a:solidFill>
                  <a:schemeClr val="bg2">
                    <a:lumMod val="75000"/>
                  </a:schemeClr>
                </a:solidFill>
              </a:rPr>
              <a:t>％　</a:t>
            </a:r>
            <a:r>
              <a:rPr kumimoji="1" lang="en-US" altLang="ja-JP" sz="1400" dirty="0">
                <a:solidFill>
                  <a:schemeClr val="bg2">
                    <a:lumMod val="75000"/>
                  </a:schemeClr>
                </a:solidFill>
              </a:rPr>
              <a:t>144</a:t>
            </a:r>
            <a:r>
              <a:rPr kumimoji="1" lang="ja-JP" altLang="en-US" sz="1400" dirty="0">
                <a:solidFill>
                  <a:schemeClr val="bg2">
                    <a:lumMod val="75000"/>
                  </a:schemeClr>
                </a:solidFill>
              </a:rPr>
              <a:t>名／</a:t>
            </a:r>
            <a:r>
              <a:rPr kumimoji="1" lang="en-US" altLang="ja-JP" sz="1400" dirty="0">
                <a:solidFill>
                  <a:schemeClr val="bg2">
                    <a:lumMod val="75000"/>
                  </a:schemeClr>
                </a:solidFill>
              </a:rPr>
              <a:t>231</a:t>
            </a:r>
            <a:r>
              <a:rPr kumimoji="1" lang="ja-JP" altLang="en-US" sz="1400" dirty="0">
                <a:solidFill>
                  <a:schemeClr val="bg2">
                    <a:lumMod val="75000"/>
                  </a:schemeClr>
                </a:solidFill>
              </a:rPr>
              <a:t>名</a:t>
            </a:r>
            <a:endParaRPr kumimoji="1" lang="en-US" altLang="ja-JP" sz="1400" dirty="0">
              <a:solidFill>
                <a:schemeClr val="bg2">
                  <a:lumMod val="75000"/>
                </a:schemeClr>
              </a:solidFill>
            </a:endParaRPr>
          </a:p>
          <a:p>
            <a:r>
              <a:rPr kumimoji="1" lang="ja-JP" altLang="en-US" sz="1400" dirty="0">
                <a:solidFill>
                  <a:schemeClr val="bg2">
                    <a:lumMod val="75000"/>
                  </a:schemeClr>
                </a:solidFill>
              </a:rPr>
              <a:t>二次試験　合格率</a:t>
            </a:r>
            <a:r>
              <a:rPr kumimoji="1" lang="en-US" altLang="ja-JP" sz="1400" dirty="0">
                <a:solidFill>
                  <a:schemeClr val="bg2">
                    <a:lumMod val="75000"/>
                  </a:schemeClr>
                </a:solidFill>
              </a:rPr>
              <a:t>25.6</a:t>
            </a:r>
            <a:r>
              <a:rPr kumimoji="1" lang="ja-JP" altLang="en-US" sz="1400" dirty="0">
                <a:solidFill>
                  <a:schemeClr val="bg2">
                    <a:lumMod val="75000"/>
                  </a:schemeClr>
                </a:solidFill>
              </a:rPr>
              <a:t>％　  </a:t>
            </a:r>
            <a:r>
              <a:rPr kumimoji="1" lang="en-US" altLang="ja-JP" sz="1400" dirty="0">
                <a:solidFill>
                  <a:schemeClr val="bg2">
                    <a:lumMod val="75000"/>
                  </a:schemeClr>
                </a:solidFill>
              </a:rPr>
              <a:t>70</a:t>
            </a:r>
            <a:r>
              <a:rPr kumimoji="1" lang="ja-JP" altLang="en-US" sz="1400" dirty="0">
                <a:solidFill>
                  <a:schemeClr val="bg2">
                    <a:lumMod val="75000"/>
                  </a:schemeClr>
                </a:solidFill>
              </a:rPr>
              <a:t>名／</a:t>
            </a:r>
            <a:r>
              <a:rPr kumimoji="1" lang="en-US" altLang="ja-JP" sz="1400" dirty="0">
                <a:solidFill>
                  <a:schemeClr val="bg2">
                    <a:lumMod val="75000"/>
                  </a:schemeClr>
                </a:solidFill>
              </a:rPr>
              <a:t>273</a:t>
            </a:r>
            <a:r>
              <a:rPr kumimoji="1" lang="ja-JP" altLang="en-US" sz="1400" dirty="0">
                <a:solidFill>
                  <a:schemeClr val="bg2">
                    <a:lumMod val="75000"/>
                  </a:schemeClr>
                </a:solidFill>
              </a:rPr>
              <a:t>名（新規</a:t>
            </a:r>
            <a:r>
              <a:rPr kumimoji="1" lang="en-US" altLang="ja-JP" sz="1400" dirty="0">
                <a:solidFill>
                  <a:schemeClr val="bg2">
                    <a:lumMod val="75000"/>
                  </a:schemeClr>
                </a:solidFill>
              </a:rPr>
              <a:t>142</a:t>
            </a:r>
            <a:r>
              <a:rPr kumimoji="1" lang="ja-JP" altLang="en-US" sz="1400" dirty="0">
                <a:solidFill>
                  <a:schemeClr val="bg2">
                    <a:lumMod val="75000"/>
                  </a:schemeClr>
                </a:solidFill>
              </a:rPr>
              <a:t>名、再</a:t>
            </a:r>
            <a:r>
              <a:rPr kumimoji="1" lang="en-US" altLang="ja-JP" sz="1400" dirty="0">
                <a:solidFill>
                  <a:schemeClr val="bg2">
                    <a:lumMod val="75000"/>
                  </a:schemeClr>
                </a:solidFill>
              </a:rPr>
              <a:t>131</a:t>
            </a:r>
            <a:r>
              <a:rPr kumimoji="1" lang="ja-JP" altLang="en-US" sz="1400" dirty="0">
                <a:solidFill>
                  <a:schemeClr val="bg2">
                    <a:lumMod val="75000"/>
                  </a:schemeClr>
                </a:solidFill>
              </a:rPr>
              <a:t>名）</a:t>
            </a:r>
          </a:p>
        </p:txBody>
      </p:sp>
    </p:spTree>
    <p:extLst>
      <p:ext uri="{BB962C8B-B14F-4D97-AF65-F5344CB8AC3E}">
        <p14:creationId xmlns:p14="http://schemas.microsoft.com/office/powerpoint/2010/main" val="397444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315" y="766732"/>
            <a:ext cx="3624942" cy="5447645"/>
          </a:xfrm>
          <a:prstGeom prst="rect">
            <a:avLst/>
          </a:prstGeom>
        </p:spPr>
        <p:txBody>
          <a:bodyPr wrap="square">
            <a:spAutoFit/>
          </a:bodyPr>
          <a:lstStyle/>
          <a:p>
            <a:r>
              <a:rPr lang="en-US" altLang="ja-JP" sz="1200" dirty="0">
                <a:solidFill>
                  <a:schemeClr val="bg2">
                    <a:lumMod val="75000"/>
                  </a:schemeClr>
                </a:solidFill>
              </a:rPr>
              <a:t>Ⅰ. </a:t>
            </a:r>
            <a:r>
              <a:rPr lang="ja-JP" altLang="en-US" sz="1200" dirty="0">
                <a:solidFill>
                  <a:schemeClr val="bg2">
                    <a:lumMod val="75000"/>
                  </a:schemeClr>
                </a:solidFill>
              </a:rPr>
              <a:t>認定輸血検査技師制度</a:t>
            </a:r>
          </a:p>
          <a:p>
            <a:r>
              <a:rPr lang="ja-JP" altLang="en-US" sz="1000" dirty="0">
                <a:solidFill>
                  <a:schemeClr val="bg2">
                    <a:lumMod val="75000"/>
                  </a:schemeClr>
                </a:solidFill>
              </a:rPr>
              <a:t>  </a:t>
            </a:r>
            <a:r>
              <a:rPr lang="en-US" altLang="ja-JP" sz="1000" dirty="0">
                <a:solidFill>
                  <a:schemeClr val="bg2">
                    <a:lumMod val="75000"/>
                  </a:schemeClr>
                </a:solidFill>
              </a:rPr>
              <a:t>1. </a:t>
            </a:r>
            <a:r>
              <a:rPr lang="ja-JP" altLang="en-US" sz="1000" dirty="0">
                <a:solidFill>
                  <a:schemeClr val="bg2">
                    <a:lumMod val="75000"/>
                  </a:schemeClr>
                </a:solidFill>
              </a:rPr>
              <a:t>認定輸血検査技師制度の目的</a:t>
            </a:r>
          </a:p>
          <a:p>
            <a:r>
              <a:rPr lang="en-US" altLang="ja-JP" sz="1200" dirty="0">
                <a:solidFill>
                  <a:schemeClr val="bg2">
                    <a:lumMod val="75000"/>
                  </a:schemeClr>
                </a:solidFill>
              </a:rPr>
              <a:t>Ⅱ.</a:t>
            </a:r>
            <a:r>
              <a:rPr lang="ja-JP" altLang="en-US" sz="1200" dirty="0">
                <a:solidFill>
                  <a:schemeClr val="bg2">
                    <a:lumMod val="75000"/>
                  </a:schemeClr>
                </a:solidFill>
              </a:rPr>
              <a:t>輸血医学の歴史</a:t>
            </a:r>
          </a:p>
          <a:p>
            <a:r>
              <a:rPr lang="ja-JP" altLang="en-US" sz="1000" dirty="0">
                <a:solidFill>
                  <a:schemeClr val="bg2">
                    <a:lumMod val="75000"/>
                  </a:schemeClr>
                </a:solidFill>
              </a:rPr>
              <a:t>  </a:t>
            </a:r>
            <a:r>
              <a:rPr lang="en-US" altLang="ja-JP" sz="1000" dirty="0">
                <a:solidFill>
                  <a:schemeClr val="bg2">
                    <a:lumMod val="75000"/>
                  </a:schemeClr>
                </a:solidFill>
              </a:rPr>
              <a:t>1.</a:t>
            </a:r>
            <a:r>
              <a:rPr lang="ja-JP" altLang="en-US" sz="1000" dirty="0">
                <a:solidFill>
                  <a:schemeClr val="bg2">
                    <a:lumMod val="75000"/>
                  </a:schemeClr>
                </a:solidFill>
              </a:rPr>
              <a:t>近代前の瀉血療法と輸血療法</a:t>
            </a:r>
          </a:p>
          <a:p>
            <a:r>
              <a:rPr lang="ja-JP" altLang="en-US" sz="1000" dirty="0">
                <a:solidFill>
                  <a:schemeClr val="bg2">
                    <a:lumMod val="75000"/>
                  </a:schemeClr>
                </a:solidFill>
              </a:rPr>
              <a:t>  </a:t>
            </a:r>
            <a:r>
              <a:rPr lang="en-US" altLang="ja-JP" sz="1000" dirty="0">
                <a:solidFill>
                  <a:schemeClr val="bg2">
                    <a:lumMod val="75000"/>
                  </a:schemeClr>
                </a:solidFill>
              </a:rPr>
              <a:t>2.ABO </a:t>
            </a:r>
            <a:r>
              <a:rPr lang="ja-JP" altLang="en-US" sz="1000" dirty="0">
                <a:solidFill>
                  <a:schemeClr val="bg2">
                    <a:lumMod val="75000"/>
                  </a:schemeClr>
                </a:solidFill>
              </a:rPr>
              <a:t>血液型発見と近代的輸血療法</a:t>
            </a:r>
          </a:p>
          <a:p>
            <a:r>
              <a:rPr lang="ja-JP" altLang="en-US" sz="1000" dirty="0">
                <a:solidFill>
                  <a:schemeClr val="bg2">
                    <a:lumMod val="75000"/>
                  </a:schemeClr>
                </a:solidFill>
              </a:rPr>
              <a:t>  </a:t>
            </a:r>
            <a:r>
              <a:rPr lang="en-US" altLang="ja-JP" sz="1000" dirty="0">
                <a:solidFill>
                  <a:schemeClr val="bg2">
                    <a:lumMod val="75000"/>
                  </a:schemeClr>
                </a:solidFill>
              </a:rPr>
              <a:t>3.</a:t>
            </a:r>
            <a:r>
              <a:rPr lang="ja-JP" altLang="en-US" sz="1000" dirty="0">
                <a:solidFill>
                  <a:schemeClr val="bg2">
                    <a:lumMod val="75000"/>
                  </a:schemeClr>
                </a:solidFill>
              </a:rPr>
              <a:t>日本の輸血療法と血液事業の歴史</a:t>
            </a:r>
          </a:p>
          <a:p>
            <a:r>
              <a:rPr lang="en-US" altLang="ja-JP" sz="1200" dirty="0">
                <a:solidFill>
                  <a:schemeClr val="bg2">
                    <a:lumMod val="75000"/>
                  </a:schemeClr>
                </a:solidFill>
              </a:rPr>
              <a:t>Ⅲ.</a:t>
            </a:r>
            <a:r>
              <a:rPr lang="ja-JP" altLang="en-US" sz="1200" dirty="0">
                <a:solidFill>
                  <a:schemeClr val="bg2">
                    <a:lumMod val="75000"/>
                  </a:schemeClr>
                </a:solidFill>
              </a:rPr>
              <a:t>基礎医学</a:t>
            </a:r>
          </a:p>
          <a:p>
            <a:r>
              <a:rPr lang="ja-JP" altLang="en-US" sz="1000" dirty="0">
                <a:solidFill>
                  <a:schemeClr val="bg2">
                    <a:lumMod val="75000"/>
                  </a:schemeClr>
                </a:solidFill>
              </a:rPr>
              <a:t>  </a:t>
            </a:r>
            <a:r>
              <a:rPr lang="en-US" altLang="ja-JP" sz="1000" dirty="0">
                <a:solidFill>
                  <a:schemeClr val="bg2">
                    <a:lumMod val="75000"/>
                  </a:schemeClr>
                </a:solidFill>
              </a:rPr>
              <a:t>1. </a:t>
            </a:r>
            <a:r>
              <a:rPr lang="ja-JP" altLang="en-US" sz="1000" dirty="0">
                <a:solidFill>
                  <a:schemeClr val="bg2">
                    <a:lumMod val="75000"/>
                  </a:schemeClr>
                </a:solidFill>
              </a:rPr>
              <a:t>遺伝学</a:t>
            </a:r>
          </a:p>
          <a:p>
            <a:r>
              <a:rPr lang="ja-JP" altLang="en-US" sz="1000" dirty="0">
                <a:solidFill>
                  <a:schemeClr val="bg2">
                    <a:lumMod val="75000"/>
                  </a:schemeClr>
                </a:solidFill>
              </a:rPr>
              <a:t>  </a:t>
            </a:r>
            <a:r>
              <a:rPr lang="en-US" altLang="ja-JP" sz="1000" dirty="0">
                <a:solidFill>
                  <a:schemeClr val="bg2">
                    <a:lumMod val="75000"/>
                  </a:schemeClr>
                </a:solidFill>
              </a:rPr>
              <a:t>2. </a:t>
            </a:r>
            <a:r>
              <a:rPr lang="ja-JP" altLang="en-US" sz="1000" dirty="0">
                <a:solidFill>
                  <a:schemeClr val="bg2">
                    <a:lumMod val="75000"/>
                  </a:schemeClr>
                </a:solidFill>
              </a:rPr>
              <a:t>生化学</a:t>
            </a:r>
          </a:p>
          <a:p>
            <a:r>
              <a:rPr lang="ja-JP" altLang="en-US" sz="1000" dirty="0">
                <a:solidFill>
                  <a:schemeClr val="bg2">
                    <a:lumMod val="75000"/>
                  </a:schemeClr>
                </a:solidFill>
              </a:rPr>
              <a:t>  </a:t>
            </a:r>
            <a:r>
              <a:rPr lang="en-US" altLang="ja-JP" sz="1000" dirty="0">
                <a:solidFill>
                  <a:schemeClr val="bg2">
                    <a:lumMod val="75000"/>
                  </a:schemeClr>
                </a:solidFill>
              </a:rPr>
              <a:t>3. </a:t>
            </a:r>
            <a:r>
              <a:rPr lang="ja-JP" altLang="en-US" sz="1000" dirty="0">
                <a:solidFill>
                  <a:schemeClr val="bg2">
                    <a:lumMod val="75000"/>
                  </a:schemeClr>
                </a:solidFill>
              </a:rPr>
              <a:t>生理学</a:t>
            </a:r>
          </a:p>
          <a:p>
            <a:r>
              <a:rPr lang="ja-JP" altLang="en-US" sz="1000" dirty="0">
                <a:solidFill>
                  <a:schemeClr val="bg2">
                    <a:lumMod val="75000"/>
                  </a:schemeClr>
                </a:solidFill>
              </a:rPr>
              <a:t>  </a:t>
            </a:r>
            <a:r>
              <a:rPr lang="en-US" altLang="ja-JP" sz="1000" dirty="0">
                <a:solidFill>
                  <a:schemeClr val="bg2">
                    <a:lumMod val="75000"/>
                  </a:schemeClr>
                </a:solidFill>
              </a:rPr>
              <a:t>31.</a:t>
            </a:r>
            <a:r>
              <a:rPr lang="ja-JP" altLang="en-US" sz="1000" dirty="0">
                <a:solidFill>
                  <a:schemeClr val="bg2">
                    <a:lumMod val="75000"/>
                  </a:schemeClr>
                </a:solidFill>
              </a:rPr>
              <a:t>循環</a:t>
            </a:r>
          </a:p>
          <a:p>
            <a:r>
              <a:rPr lang="ja-JP" altLang="en-US" sz="1000" dirty="0">
                <a:solidFill>
                  <a:schemeClr val="bg2">
                    <a:lumMod val="75000"/>
                  </a:schemeClr>
                </a:solidFill>
              </a:rPr>
              <a:t>  </a:t>
            </a:r>
            <a:r>
              <a:rPr lang="en-US" altLang="ja-JP" sz="1000" dirty="0">
                <a:solidFill>
                  <a:schemeClr val="bg2">
                    <a:lumMod val="75000"/>
                  </a:schemeClr>
                </a:solidFill>
              </a:rPr>
              <a:t>32.</a:t>
            </a:r>
            <a:r>
              <a:rPr lang="ja-JP" altLang="en-US" sz="1000" dirty="0">
                <a:solidFill>
                  <a:schemeClr val="bg2">
                    <a:lumMod val="75000"/>
                  </a:schemeClr>
                </a:solidFill>
              </a:rPr>
              <a:t>呼吸</a:t>
            </a:r>
          </a:p>
          <a:p>
            <a:r>
              <a:rPr lang="ja-JP" altLang="en-US" sz="1000" dirty="0">
                <a:solidFill>
                  <a:schemeClr val="bg2">
                    <a:lumMod val="75000"/>
                  </a:schemeClr>
                </a:solidFill>
              </a:rPr>
              <a:t>  </a:t>
            </a:r>
            <a:r>
              <a:rPr lang="en-US" altLang="ja-JP" sz="1000" dirty="0">
                <a:solidFill>
                  <a:schemeClr val="bg2">
                    <a:lumMod val="75000"/>
                  </a:schemeClr>
                </a:solidFill>
              </a:rPr>
              <a:t>4. </a:t>
            </a:r>
            <a:r>
              <a:rPr lang="ja-JP" altLang="en-US" sz="1000" dirty="0">
                <a:solidFill>
                  <a:schemeClr val="bg2">
                    <a:lumMod val="75000"/>
                  </a:schemeClr>
                </a:solidFill>
              </a:rPr>
              <a:t>免疫学</a:t>
            </a:r>
          </a:p>
          <a:p>
            <a:r>
              <a:rPr lang="ja-JP" altLang="en-US" sz="1000" dirty="0">
                <a:solidFill>
                  <a:schemeClr val="bg2">
                    <a:lumMod val="75000"/>
                  </a:schemeClr>
                </a:solidFill>
              </a:rPr>
              <a:t>  </a:t>
            </a:r>
            <a:r>
              <a:rPr lang="en-US" altLang="ja-JP" sz="1000" dirty="0">
                <a:solidFill>
                  <a:schemeClr val="bg2">
                    <a:lumMod val="75000"/>
                  </a:schemeClr>
                </a:solidFill>
              </a:rPr>
              <a:t>5. </a:t>
            </a:r>
            <a:r>
              <a:rPr lang="ja-JP" altLang="en-US" sz="1000" dirty="0">
                <a:solidFill>
                  <a:schemeClr val="bg2">
                    <a:lumMod val="75000"/>
                  </a:schemeClr>
                </a:solidFill>
              </a:rPr>
              <a:t>血液学</a:t>
            </a:r>
          </a:p>
          <a:p>
            <a:r>
              <a:rPr lang="en-US" altLang="ja-JP" sz="1200" dirty="0">
                <a:solidFill>
                  <a:schemeClr val="bg2">
                    <a:lumMod val="75000"/>
                  </a:schemeClr>
                </a:solidFill>
              </a:rPr>
              <a:t>Ⅳ.</a:t>
            </a:r>
            <a:r>
              <a:rPr lang="ja-JP" altLang="en-US" sz="1200" dirty="0">
                <a:solidFill>
                  <a:schemeClr val="bg2">
                    <a:lumMod val="75000"/>
                  </a:schemeClr>
                </a:solidFill>
              </a:rPr>
              <a:t>輸血検査と精度管理</a:t>
            </a:r>
          </a:p>
          <a:p>
            <a:r>
              <a:rPr lang="ja-JP" altLang="en-US" sz="1000" dirty="0">
                <a:solidFill>
                  <a:schemeClr val="bg2">
                    <a:lumMod val="75000"/>
                  </a:schemeClr>
                </a:solidFill>
              </a:rPr>
              <a:t>  </a:t>
            </a:r>
            <a:r>
              <a:rPr lang="en-US" altLang="ja-JP" sz="1000" dirty="0">
                <a:solidFill>
                  <a:schemeClr val="bg2">
                    <a:lumMod val="75000"/>
                  </a:schemeClr>
                </a:solidFill>
              </a:rPr>
              <a:t>1.</a:t>
            </a:r>
            <a:r>
              <a:rPr lang="ja-JP" altLang="en-US" sz="1000" dirty="0">
                <a:solidFill>
                  <a:schemeClr val="bg2">
                    <a:lumMod val="75000"/>
                  </a:schemeClr>
                </a:solidFill>
              </a:rPr>
              <a:t>血液型と検査法</a:t>
            </a:r>
          </a:p>
          <a:p>
            <a:r>
              <a:rPr lang="ja-JP" altLang="en-US" sz="1000" dirty="0">
                <a:solidFill>
                  <a:schemeClr val="bg2">
                    <a:lumMod val="75000"/>
                  </a:schemeClr>
                </a:solidFill>
              </a:rPr>
              <a:t>  </a:t>
            </a:r>
            <a:r>
              <a:rPr lang="en-US" altLang="ja-JP" sz="1000" dirty="0">
                <a:solidFill>
                  <a:schemeClr val="bg2">
                    <a:lumMod val="75000"/>
                  </a:schemeClr>
                </a:solidFill>
              </a:rPr>
              <a:t>12.Rh </a:t>
            </a:r>
            <a:r>
              <a:rPr lang="ja-JP" altLang="en-US" sz="1000" dirty="0">
                <a:solidFill>
                  <a:schemeClr val="bg2">
                    <a:lumMod val="75000"/>
                  </a:schemeClr>
                </a:solidFill>
              </a:rPr>
              <a:t>血液型</a:t>
            </a:r>
          </a:p>
          <a:p>
            <a:r>
              <a:rPr lang="ja-JP" altLang="en-US" sz="1000" dirty="0">
                <a:solidFill>
                  <a:schemeClr val="bg2">
                    <a:lumMod val="75000"/>
                  </a:schemeClr>
                </a:solidFill>
              </a:rPr>
              <a:t>  </a:t>
            </a:r>
            <a:r>
              <a:rPr lang="en-US" altLang="ja-JP" sz="1000" dirty="0">
                <a:solidFill>
                  <a:schemeClr val="bg2">
                    <a:lumMod val="75000"/>
                  </a:schemeClr>
                </a:solidFill>
              </a:rPr>
              <a:t>13. ABO</a:t>
            </a:r>
            <a:r>
              <a:rPr lang="ja-JP" altLang="en-US" sz="1000" dirty="0" err="1">
                <a:solidFill>
                  <a:schemeClr val="bg2">
                    <a:lumMod val="75000"/>
                  </a:schemeClr>
                </a:solidFill>
              </a:rPr>
              <a:t>、</a:t>
            </a:r>
            <a:r>
              <a:rPr lang="en-US" altLang="ja-JP" sz="1000" dirty="0" err="1">
                <a:solidFill>
                  <a:schemeClr val="bg2">
                    <a:lumMod val="75000"/>
                  </a:schemeClr>
                </a:solidFill>
              </a:rPr>
              <a:t>RhD</a:t>
            </a:r>
            <a:r>
              <a:rPr lang="ja-JP" altLang="en-US" sz="1000" dirty="0">
                <a:solidFill>
                  <a:schemeClr val="bg2">
                    <a:lumMod val="75000"/>
                  </a:schemeClr>
                </a:solidFill>
              </a:rPr>
              <a:t>血液型以外の血液型</a:t>
            </a:r>
          </a:p>
          <a:p>
            <a:r>
              <a:rPr lang="ja-JP" altLang="en-US" sz="1000" dirty="0">
                <a:solidFill>
                  <a:schemeClr val="bg2">
                    <a:lumMod val="75000"/>
                  </a:schemeClr>
                </a:solidFill>
              </a:rPr>
              <a:t>  </a:t>
            </a:r>
            <a:r>
              <a:rPr lang="en-US" altLang="ja-JP" sz="1000" dirty="0">
                <a:solidFill>
                  <a:schemeClr val="bg2">
                    <a:lumMod val="75000"/>
                  </a:schemeClr>
                </a:solidFill>
              </a:rPr>
              <a:t>14.</a:t>
            </a:r>
            <a:r>
              <a:rPr lang="ja-JP" altLang="en-US" sz="1000" dirty="0">
                <a:solidFill>
                  <a:schemeClr val="bg2">
                    <a:lumMod val="75000"/>
                  </a:schemeClr>
                </a:solidFill>
              </a:rPr>
              <a:t>分泌型、非分泌型</a:t>
            </a:r>
          </a:p>
          <a:p>
            <a:r>
              <a:rPr lang="ja-JP" altLang="en-US" sz="1000" dirty="0">
                <a:solidFill>
                  <a:schemeClr val="bg2">
                    <a:lumMod val="75000"/>
                  </a:schemeClr>
                </a:solidFill>
              </a:rPr>
              <a:t>  </a:t>
            </a:r>
            <a:r>
              <a:rPr lang="en-US" altLang="ja-JP" sz="1000" dirty="0">
                <a:solidFill>
                  <a:schemeClr val="bg2">
                    <a:lumMod val="75000"/>
                  </a:schemeClr>
                </a:solidFill>
              </a:rPr>
              <a:t>15.</a:t>
            </a:r>
            <a:r>
              <a:rPr lang="ja-JP" altLang="en-US" sz="1000" dirty="0">
                <a:solidFill>
                  <a:schemeClr val="bg2">
                    <a:lumMod val="75000"/>
                  </a:schemeClr>
                </a:solidFill>
              </a:rPr>
              <a:t>汎凝集反応</a:t>
            </a:r>
          </a:p>
          <a:p>
            <a:r>
              <a:rPr lang="ja-JP" altLang="en-US" sz="1000" dirty="0">
                <a:solidFill>
                  <a:schemeClr val="bg2">
                    <a:lumMod val="75000"/>
                  </a:schemeClr>
                </a:solidFill>
              </a:rPr>
              <a:t>  </a:t>
            </a:r>
            <a:r>
              <a:rPr lang="en-US" altLang="ja-JP" sz="1000" dirty="0">
                <a:solidFill>
                  <a:schemeClr val="bg2">
                    <a:lumMod val="75000"/>
                  </a:schemeClr>
                </a:solidFill>
              </a:rPr>
              <a:t>2.</a:t>
            </a:r>
            <a:r>
              <a:rPr lang="ja-JP" altLang="en-US" sz="1000" dirty="0">
                <a:solidFill>
                  <a:schemeClr val="bg2">
                    <a:lumMod val="75000"/>
                  </a:schemeClr>
                </a:solidFill>
              </a:rPr>
              <a:t>不規則抗体と検査法</a:t>
            </a:r>
          </a:p>
          <a:p>
            <a:r>
              <a:rPr lang="ja-JP" altLang="en-US" sz="1000" dirty="0">
                <a:solidFill>
                  <a:schemeClr val="bg2">
                    <a:lumMod val="75000"/>
                  </a:schemeClr>
                </a:solidFill>
              </a:rPr>
              <a:t>  </a:t>
            </a:r>
            <a:r>
              <a:rPr lang="en-US" altLang="ja-JP" sz="1000" dirty="0">
                <a:solidFill>
                  <a:schemeClr val="bg2">
                    <a:lumMod val="75000"/>
                  </a:schemeClr>
                </a:solidFill>
              </a:rPr>
              <a:t>3.</a:t>
            </a:r>
            <a:r>
              <a:rPr lang="ja-JP" altLang="en-US" sz="1000" dirty="0">
                <a:solidFill>
                  <a:schemeClr val="bg2">
                    <a:lumMod val="75000"/>
                  </a:schemeClr>
                </a:solidFill>
              </a:rPr>
              <a:t>交差適合試験</a:t>
            </a:r>
          </a:p>
          <a:p>
            <a:r>
              <a:rPr lang="ja-JP" altLang="en-US" sz="1000" dirty="0">
                <a:solidFill>
                  <a:schemeClr val="bg2">
                    <a:lumMod val="75000"/>
                  </a:schemeClr>
                </a:solidFill>
              </a:rPr>
              <a:t>  </a:t>
            </a:r>
            <a:r>
              <a:rPr lang="en-US" altLang="ja-JP" sz="1000" dirty="0">
                <a:solidFill>
                  <a:schemeClr val="bg2">
                    <a:lumMod val="75000"/>
                  </a:schemeClr>
                </a:solidFill>
              </a:rPr>
              <a:t>4. HLA</a:t>
            </a:r>
          </a:p>
          <a:p>
            <a:r>
              <a:rPr lang="en-US" altLang="ja-JP" sz="1000" dirty="0">
                <a:solidFill>
                  <a:schemeClr val="bg2">
                    <a:lumMod val="75000"/>
                  </a:schemeClr>
                </a:solidFill>
              </a:rPr>
              <a:t>  5. </a:t>
            </a:r>
            <a:r>
              <a:rPr lang="ja-JP" altLang="en-US" sz="1000" dirty="0">
                <a:solidFill>
                  <a:schemeClr val="bg2">
                    <a:lumMod val="75000"/>
                  </a:schemeClr>
                </a:solidFill>
              </a:rPr>
              <a:t>顆粒球</a:t>
            </a:r>
          </a:p>
          <a:p>
            <a:r>
              <a:rPr lang="ja-JP" altLang="en-US" sz="1000" dirty="0">
                <a:solidFill>
                  <a:schemeClr val="bg2">
                    <a:lumMod val="75000"/>
                  </a:schemeClr>
                </a:solidFill>
              </a:rPr>
              <a:t>  </a:t>
            </a:r>
            <a:r>
              <a:rPr lang="en-US" altLang="ja-JP" sz="1000" dirty="0">
                <a:solidFill>
                  <a:schemeClr val="bg2">
                    <a:lumMod val="75000"/>
                  </a:schemeClr>
                </a:solidFill>
              </a:rPr>
              <a:t>6. </a:t>
            </a:r>
            <a:r>
              <a:rPr lang="ja-JP" altLang="en-US" sz="1000" dirty="0">
                <a:solidFill>
                  <a:schemeClr val="bg2">
                    <a:lumMod val="75000"/>
                  </a:schemeClr>
                </a:solidFill>
              </a:rPr>
              <a:t>血小板</a:t>
            </a:r>
          </a:p>
          <a:p>
            <a:r>
              <a:rPr lang="ja-JP" altLang="en-US" sz="1000" dirty="0">
                <a:solidFill>
                  <a:schemeClr val="bg2">
                    <a:lumMod val="75000"/>
                  </a:schemeClr>
                </a:solidFill>
              </a:rPr>
              <a:t>  </a:t>
            </a:r>
            <a:r>
              <a:rPr lang="en-US" altLang="ja-JP" sz="1000" dirty="0">
                <a:solidFill>
                  <a:schemeClr val="bg2">
                    <a:lumMod val="75000"/>
                  </a:schemeClr>
                </a:solidFill>
              </a:rPr>
              <a:t>7. </a:t>
            </a:r>
            <a:r>
              <a:rPr lang="ja-JP" altLang="en-US" sz="1000" dirty="0">
                <a:solidFill>
                  <a:schemeClr val="bg2">
                    <a:lumMod val="75000"/>
                  </a:schemeClr>
                </a:solidFill>
              </a:rPr>
              <a:t>血清蛋白質の型</a:t>
            </a:r>
          </a:p>
          <a:p>
            <a:r>
              <a:rPr lang="ja-JP" altLang="en-US" sz="1000" dirty="0">
                <a:solidFill>
                  <a:schemeClr val="bg2">
                    <a:lumMod val="75000"/>
                  </a:schemeClr>
                </a:solidFill>
              </a:rPr>
              <a:t>  </a:t>
            </a:r>
            <a:r>
              <a:rPr lang="en-US" altLang="ja-JP" sz="1000" dirty="0">
                <a:solidFill>
                  <a:schemeClr val="bg2">
                    <a:lumMod val="75000"/>
                  </a:schemeClr>
                </a:solidFill>
              </a:rPr>
              <a:t>8. </a:t>
            </a:r>
            <a:r>
              <a:rPr lang="ja-JP" altLang="en-US" sz="1000" dirty="0">
                <a:solidFill>
                  <a:schemeClr val="bg2">
                    <a:lumMod val="75000"/>
                  </a:schemeClr>
                </a:solidFill>
              </a:rPr>
              <a:t>精度管理</a:t>
            </a:r>
          </a:p>
          <a:p>
            <a:r>
              <a:rPr lang="ja-JP" altLang="en-US" sz="1000" dirty="0">
                <a:solidFill>
                  <a:schemeClr val="bg2">
                    <a:lumMod val="75000"/>
                  </a:schemeClr>
                </a:solidFill>
              </a:rPr>
              <a:t>  </a:t>
            </a:r>
            <a:r>
              <a:rPr lang="en-US" altLang="ja-JP" sz="1000" dirty="0">
                <a:solidFill>
                  <a:schemeClr val="bg2">
                    <a:lumMod val="75000"/>
                  </a:schemeClr>
                </a:solidFill>
              </a:rPr>
              <a:t>9. </a:t>
            </a:r>
            <a:r>
              <a:rPr lang="ja-JP" altLang="en-US" sz="1000" dirty="0">
                <a:solidFill>
                  <a:schemeClr val="bg2">
                    <a:lumMod val="75000"/>
                  </a:schemeClr>
                </a:solidFill>
              </a:rPr>
              <a:t>検査者の安全管理</a:t>
            </a:r>
          </a:p>
          <a:p>
            <a:r>
              <a:rPr lang="ja-JP" altLang="en-US" sz="1000" dirty="0">
                <a:solidFill>
                  <a:schemeClr val="bg2">
                    <a:lumMod val="75000"/>
                  </a:schemeClr>
                </a:solidFill>
              </a:rPr>
              <a:t>  </a:t>
            </a:r>
            <a:r>
              <a:rPr lang="en-US" altLang="ja-JP" sz="1000" dirty="0">
                <a:solidFill>
                  <a:schemeClr val="bg2">
                    <a:lumMod val="75000"/>
                  </a:schemeClr>
                </a:solidFill>
              </a:rPr>
              <a:t>10. </a:t>
            </a:r>
            <a:r>
              <a:rPr lang="ja-JP" altLang="en-US" sz="1000" dirty="0">
                <a:solidFill>
                  <a:schemeClr val="bg2">
                    <a:lumMod val="75000"/>
                  </a:schemeClr>
                </a:solidFill>
              </a:rPr>
              <a:t>検査者の教育</a:t>
            </a:r>
          </a:p>
          <a:p>
            <a:r>
              <a:rPr lang="en-US" altLang="ja-JP" sz="1200" dirty="0">
                <a:solidFill>
                  <a:schemeClr val="bg2">
                    <a:lumMod val="75000"/>
                  </a:schemeClr>
                </a:solidFill>
              </a:rPr>
              <a:t>Ⅴ.</a:t>
            </a:r>
            <a:r>
              <a:rPr lang="ja-JP" altLang="en-US" sz="1200" dirty="0">
                <a:solidFill>
                  <a:schemeClr val="bg2">
                    <a:lumMod val="75000"/>
                  </a:schemeClr>
                </a:solidFill>
              </a:rPr>
              <a:t>血液製剤（自己血を含む）の適応と管理、供給</a:t>
            </a:r>
          </a:p>
          <a:p>
            <a:r>
              <a:rPr lang="ja-JP" altLang="en-US" sz="1000" dirty="0">
                <a:solidFill>
                  <a:schemeClr val="bg2">
                    <a:lumMod val="75000"/>
                  </a:schemeClr>
                </a:solidFill>
              </a:rPr>
              <a:t>  </a:t>
            </a:r>
            <a:r>
              <a:rPr lang="en-US" altLang="ja-JP" sz="1000" dirty="0">
                <a:solidFill>
                  <a:schemeClr val="bg2">
                    <a:lumMod val="75000"/>
                  </a:schemeClr>
                </a:solidFill>
              </a:rPr>
              <a:t>1. </a:t>
            </a:r>
            <a:r>
              <a:rPr lang="ja-JP" altLang="en-US" sz="1000" dirty="0">
                <a:solidFill>
                  <a:schemeClr val="bg2">
                    <a:lumMod val="75000"/>
                  </a:schemeClr>
                </a:solidFill>
              </a:rPr>
              <a:t>輸血用血液</a:t>
            </a:r>
            <a:endParaRPr lang="en-US" altLang="ja-JP" sz="1000" dirty="0">
              <a:solidFill>
                <a:schemeClr val="bg2">
                  <a:lumMod val="75000"/>
                </a:schemeClr>
              </a:solidFill>
            </a:endParaRPr>
          </a:p>
          <a:p>
            <a:r>
              <a:rPr lang="ja-JP" altLang="en-US" sz="1000" dirty="0">
                <a:solidFill>
                  <a:schemeClr val="bg2">
                    <a:lumMod val="75000"/>
                  </a:schemeClr>
                </a:solidFill>
              </a:rPr>
              <a:t>　</a:t>
            </a:r>
            <a:r>
              <a:rPr lang="en-US" altLang="ja-JP" sz="1000" dirty="0">
                <a:solidFill>
                  <a:schemeClr val="bg2">
                    <a:lumMod val="75000"/>
                  </a:schemeClr>
                </a:solidFill>
              </a:rPr>
              <a:t>2. </a:t>
            </a:r>
            <a:r>
              <a:rPr lang="ja-JP" altLang="en-US" sz="1000" dirty="0">
                <a:solidFill>
                  <a:schemeClr val="bg2">
                    <a:lumMod val="75000"/>
                  </a:schemeClr>
                </a:solidFill>
              </a:rPr>
              <a:t>血漿分画製剤</a:t>
            </a:r>
          </a:p>
          <a:p>
            <a:r>
              <a:rPr lang="ja-JP" altLang="en-US" sz="1000" dirty="0">
                <a:solidFill>
                  <a:schemeClr val="bg2">
                    <a:lumMod val="75000"/>
                  </a:schemeClr>
                </a:solidFill>
              </a:rPr>
              <a:t>  </a:t>
            </a:r>
            <a:r>
              <a:rPr lang="en-US" altLang="ja-JP" sz="1000" dirty="0">
                <a:solidFill>
                  <a:schemeClr val="bg2">
                    <a:lumMod val="75000"/>
                  </a:schemeClr>
                </a:solidFill>
              </a:rPr>
              <a:t>3.</a:t>
            </a:r>
            <a:r>
              <a:rPr lang="ja-JP" altLang="en-US" sz="1000" dirty="0">
                <a:solidFill>
                  <a:schemeClr val="bg2">
                    <a:lumMod val="75000"/>
                  </a:schemeClr>
                </a:solidFill>
              </a:rPr>
              <a:t>人工血液</a:t>
            </a:r>
          </a:p>
          <a:p>
            <a:r>
              <a:rPr lang="ja-JP" altLang="en-US" sz="1000" dirty="0">
                <a:solidFill>
                  <a:schemeClr val="bg2">
                    <a:lumMod val="75000"/>
                  </a:schemeClr>
                </a:solidFill>
              </a:rPr>
              <a:t>  </a:t>
            </a:r>
            <a:r>
              <a:rPr lang="en-US" altLang="ja-JP" sz="1000" dirty="0">
                <a:solidFill>
                  <a:schemeClr val="bg2">
                    <a:lumMod val="75000"/>
                  </a:schemeClr>
                </a:solidFill>
              </a:rPr>
              <a:t>4. </a:t>
            </a:r>
            <a:r>
              <a:rPr lang="ja-JP" altLang="en-US" sz="1000" dirty="0">
                <a:solidFill>
                  <a:schemeClr val="bg2">
                    <a:lumMod val="75000"/>
                  </a:schemeClr>
                </a:solidFill>
              </a:rPr>
              <a:t>自己血</a:t>
            </a:r>
          </a:p>
        </p:txBody>
      </p:sp>
      <p:sp>
        <p:nvSpPr>
          <p:cNvPr id="3" name="正方形/長方形 2"/>
          <p:cNvSpPr/>
          <p:nvPr/>
        </p:nvSpPr>
        <p:spPr>
          <a:xfrm>
            <a:off x="4452257" y="766732"/>
            <a:ext cx="4401186" cy="5139869"/>
          </a:xfrm>
          <a:prstGeom prst="rect">
            <a:avLst/>
          </a:prstGeom>
        </p:spPr>
        <p:txBody>
          <a:bodyPr wrap="square">
            <a:spAutoFit/>
          </a:bodyPr>
          <a:lstStyle/>
          <a:p>
            <a:r>
              <a:rPr lang="en-US" altLang="ja-JP" sz="1200" dirty="0">
                <a:solidFill>
                  <a:schemeClr val="bg2">
                    <a:lumMod val="75000"/>
                  </a:schemeClr>
                </a:solidFill>
              </a:rPr>
              <a:t>Ⅵ.</a:t>
            </a:r>
            <a:r>
              <a:rPr lang="ja-JP" altLang="en-US" sz="1200" dirty="0">
                <a:solidFill>
                  <a:schemeClr val="bg2">
                    <a:lumMod val="75000"/>
                  </a:schemeClr>
                </a:solidFill>
              </a:rPr>
              <a:t>輸血療法</a:t>
            </a:r>
          </a:p>
          <a:p>
            <a:r>
              <a:rPr lang="ja-JP" altLang="en-US" sz="1000" dirty="0">
                <a:solidFill>
                  <a:schemeClr val="bg2">
                    <a:lumMod val="75000"/>
                  </a:schemeClr>
                </a:solidFill>
              </a:rPr>
              <a:t>  </a:t>
            </a:r>
            <a:r>
              <a:rPr lang="en-US" altLang="ja-JP" sz="1000" dirty="0">
                <a:solidFill>
                  <a:schemeClr val="bg2">
                    <a:lumMod val="75000"/>
                  </a:schemeClr>
                </a:solidFill>
              </a:rPr>
              <a:t>1.</a:t>
            </a:r>
            <a:r>
              <a:rPr lang="ja-JP" altLang="en-US" sz="1000" dirty="0">
                <a:solidFill>
                  <a:schemeClr val="bg2">
                    <a:lumMod val="75000"/>
                  </a:schemeClr>
                </a:solidFill>
              </a:rPr>
              <a:t>輸血実施方法</a:t>
            </a:r>
          </a:p>
          <a:p>
            <a:r>
              <a:rPr lang="ja-JP" altLang="en-US" sz="1000" dirty="0">
                <a:solidFill>
                  <a:schemeClr val="bg2">
                    <a:lumMod val="75000"/>
                  </a:schemeClr>
                </a:solidFill>
              </a:rPr>
              <a:t>  </a:t>
            </a:r>
            <a:r>
              <a:rPr lang="en-US" altLang="ja-JP" sz="1000" dirty="0">
                <a:solidFill>
                  <a:schemeClr val="bg2">
                    <a:lumMod val="75000"/>
                  </a:schemeClr>
                </a:solidFill>
              </a:rPr>
              <a:t>2.</a:t>
            </a:r>
            <a:r>
              <a:rPr lang="ja-JP" altLang="en-US" sz="1000" dirty="0">
                <a:solidFill>
                  <a:schemeClr val="bg2">
                    <a:lumMod val="75000"/>
                  </a:schemeClr>
                </a:solidFill>
              </a:rPr>
              <a:t>緊急輸血と大量輸血</a:t>
            </a:r>
          </a:p>
          <a:p>
            <a:r>
              <a:rPr lang="ja-JP" altLang="en-US" sz="1000" dirty="0">
                <a:solidFill>
                  <a:schemeClr val="bg2">
                    <a:lumMod val="75000"/>
                  </a:schemeClr>
                </a:solidFill>
              </a:rPr>
              <a:t>  </a:t>
            </a:r>
            <a:r>
              <a:rPr lang="en-US" altLang="ja-JP" sz="1000" dirty="0">
                <a:solidFill>
                  <a:schemeClr val="bg2">
                    <a:lumMod val="75000"/>
                  </a:schemeClr>
                </a:solidFill>
              </a:rPr>
              <a:t>3. </a:t>
            </a:r>
            <a:r>
              <a:rPr lang="ja-JP" altLang="en-US" sz="1000" dirty="0">
                <a:solidFill>
                  <a:schemeClr val="bg2">
                    <a:lumMod val="75000"/>
                  </a:schemeClr>
                </a:solidFill>
              </a:rPr>
              <a:t>外科疾患</a:t>
            </a:r>
          </a:p>
          <a:p>
            <a:r>
              <a:rPr lang="ja-JP" altLang="en-US" sz="1000" dirty="0">
                <a:solidFill>
                  <a:schemeClr val="bg2">
                    <a:lumMod val="75000"/>
                  </a:schemeClr>
                </a:solidFill>
              </a:rPr>
              <a:t>  </a:t>
            </a:r>
            <a:r>
              <a:rPr lang="en-US" altLang="ja-JP" sz="1000" dirty="0">
                <a:solidFill>
                  <a:schemeClr val="bg2">
                    <a:lumMod val="75000"/>
                  </a:schemeClr>
                </a:solidFill>
              </a:rPr>
              <a:t>4. </a:t>
            </a:r>
            <a:r>
              <a:rPr lang="ja-JP" altLang="en-US" sz="1000" dirty="0">
                <a:solidFill>
                  <a:schemeClr val="bg2">
                    <a:lumMod val="75000"/>
                  </a:schemeClr>
                </a:solidFill>
              </a:rPr>
              <a:t>血液疾患への輸血療法</a:t>
            </a:r>
          </a:p>
          <a:p>
            <a:r>
              <a:rPr lang="ja-JP" altLang="en-US" sz="1000" dirty="0">
                <a:solidFill>
                  <a:schemeClr val="bg2">
                    <a:lumMod val="75000"/>
                  </a:schemeClr>
                </a:solidFill>
              </a:rPr>
              <a:t>  </a:t>
            </a:r>
            <a:r>
              <a:rPr lang="en-US" altLang="ja-JP" sz="1000" dirty="0">
                <a:solidFill>
                  <a:schemeClr val="bg2">
                    <a:lumMod val="75000"/>
                  </a:schemeClr>
                </a:solidFill>
              </a:rPr>
              <a:t>5.</a:t>
            </a:r>
            <a:r>
              <a:rPr lang="ja-JP" altLang="en-US" sz="1000" dirty="0">
                <a:solidFill>
                  <a:schemeClr val="bg2">
                    <a:lumMod val="75000"/>
                  </a:schemeClr>
                </a:solidFill>
              </a:rPr>
              <a:t>造血幹細胞移植と輸血</a:t>
            </a:r>
          </a:p>
          <a:p>
            <a:r>
              <a:rPr lang="ja-JP" altLang="en-US" sz="1000" dirty="0">
                <a:solidFill>
                  <a:schemeClr val="bg2">
                    <a:lumMod val="75000"/>
                  </a:schemeClr>
                </a:solidFill>
              </a:rPr>
              <a:t>  </a:t>
            </a:r>
            <a:r>
              <a:rPr lang="en-US" altLang="ja-JP" sz="1000" dirty="0">
                <a:solidFill>
                  <a:schemeClr val="bg2">
                    <a:lumMod val="75000"/>
                  </a:schemeClr>
                </a:solidFill>
              </a:rPr>
              <a:t>6.</a:t>
            </a:r>
            <a:r>
              <a:rPr lang="ja-JP" altLang="en-US" sz="1000" dirty="0">
                <a:solidFill>
                  <a:schemeClr val="bg2">
                    <a:lumMod val="75000"/>
                  </a:schemeClr>
                </a:solidFill>
              </a:rPr>
              <a:t>臓器移植と輸血</a:t>
            </a:r>
          </a:p>
          <a:p>
            <a:r>
              <a:rPr lang="ja-JP" altLang="en-US" sz="1000" dirty="0">
                <a:solidFill>
                  <a:schemeClr val="bg2">
                    <a:lumMod val="75000"/>
                  </a:schemeClr>
                </a:solidFill>
              </a:rPr>
              <a:t>  </a:t>
            </a:r>
            <a:r>
              <a:rPr lang="en-US" altLang="ja-JP" sz="1000" dirty="0">
                <a:solidFill>
                  <a:schemeClr val="bg2">
                    <a:lumMod val="75000"/>
                  </a:schemeClr>
                </a:solidFill>
              </a:rPr>
              <a:t>7.</a:t>
            </a:r>
            <a:r>
              <a:rPr lang="ja-JP" altLang="en-US" sz="1000" dirty="0">
                <a:solidFill>
                  <a:schemeClr val="bg2">
                    <a:lumMod val="75000"/>
                  </a:schemeClr>
                </a:solidFill>
              </a:rPr>
              <a:t>小児科と産科</a:t>
            </a:r>
            <a:r>
              <a:rPr lang="en-US" altLang="ja-JP" sz="1000" dirty="0">
                <a:solidFill>
                  <a:schemeClr val="bg2">
                    <a:lumMod val="75000"/>
                  </a:schemeClr>
                </a:solidFill>
              </a:rPr>
              <a:t>(</a:t>
            </a:r>
            <a:r>
              <a:rPr lang="ja-JP" altLang="en-US" sz="1000" dirty="0">
                <a:solidFill>
                  <a:schemeClr val="bg2">
                    <a:lumMod val="75000"/>
                  </a:schemeClr>
                </a:solidFill>
              </a:rPr>
              <a:t>周産期領域</a:t>
            </a:r>
            <a:r>
              <a:rPr lang="en-US" altLang="ja-JP" sz="1000" dirty="0">
                <a:solidFill>
                  <a:schemeClr val="bg2">
                    <a:lumMod val="75000"/>
                  </a:schemeClr>
                </a:solidFill>
              </a:rPr>
              <a:t>)</a:t>
            </a:r>
          </a:p>
          <a:p>
            <a:r>
              <a:rPr lang="en-US" altLang="ja-JP" sz="1000" dirty="0">
                <a:solidFill>
                  <a:schemeClr val="bg2">
                    <a:lumMod val="75000"/>
                  </a:schemeClr>
                </a:solidFill>
              </a:rPr>
              <a:t>  8.</a:t>
            </a:r>
            <a:r>
              <a:rPr lang="ja-JP" altLang="en-US" sz="1000" dirty="0">
                <a:solidFill>
                  <a:schemeClr val="bg2">
                    <a:lumMod val="75000"/>
                  </a:schemeClr>
                </a:solidFill>
              </a:rPr>
              <a:t>細胞治療</a:t>
            </a:r>
          </a:p>
          <a:p>
            <a:r>
              <a:rPr lang="en-US" altLang="ja-JP" sz="1200" dirty="0">
                <a:solidFill>
                  <a:schemeClr val="bg2">
                    <a:lumMod val="75000"/>
                  </a:schemeClr>
                </a:solidFill>
              </a:rPr>
              <a:t>Ⅶ.</a:t>
            </a:r>
            <a:r>
              <a:rPr lang="ja-JP" altLang="en-US" sz="1200" dirty="0">
                <a:solidFill>
                  <a:schemeClr val="bg2">
                    <a:lumMod val="75000"/>
                  </a:schemeClr>
                </a:solidFill>
              </a:rPr>
              <a:t>輸血副作用とリスクマネジメント</a:t>
            </a:r>
          </a:p>
          <a:p>
            <a:r>
              <a:rPr lang="ja-JP" altLang="en-US" sz="1000" dirty="0">
                <a:solidFill>
                  <a:schemeClr val="bg2">
                    <a:lumMod val="75000"/>
                  </a:schemeClr>
                </a:solidFill>
              </a:rPr>
              <a:t>  </a:t>
            </a:r>
            <a:r>
              <a:rPr lang="en-US" altLang="ja-JP" sz="1000" dirty="0">
                <a:solidFill>
                  <a:schemeClr val="bg2">
                    <a:lumMod val="75000"/>
                  </a:schemeClr>
                </a:solidFill>
              </a:rPr>
              <a:t>1.</a:t>
            </a:r>
            <a:r>
              <a:rPr lang="ja-JP" altLang="en-US" sz="1000" dirty="0">
                <a:solidFill>
                  <a:schemeClr val="bg2">
                    <a:lumMod val="75000"/>
                  </a:schemeClr>
                </a:solidFill>
              </a:rPr>
              <a:t>輸血副作用</a:t>
            </a:r>
          </a:p>
          <a:p>
            <a:r>
              <a:rPr lang="ja-JP" altLang="en-US" sz="1000" dirty="0">
                <a:solidFill>
                  <a:schemeClr val="bg2">
                    <a:lumMod val="75000"/>
                  </a:schemeClr>
                </a:solidFill>
              </a:rPr>
              <a:t>  </a:t>
            </a:r>
            <a:r>
              <a:rPr lang="en-US" altLang="ja-JP" sz="1000" dirty="0">
                <a:solidFill>
                  <a:schemeClr val="bg2">
                    <a:lumMod val="75000"/>
                  </a:schemeClr>
                </a:solidFill>
              </a:rPr>
              <a:t>2. </a:t>
            </a:r>
            <a:r>
              <a:rPr lang="ja-JP" altLang="en-US" sz="1000" dirty="0">
                <a:solidFill>
                  <a:schemeClr val="bg2">
                    <a:lumMod val="75000"/>
                  </a:schemeClr>
                </a:solidFill>
              </a:rPr>
              <a:t>輸血に関する医療事故防止</a:t>
            </a:r>
          </a:p>
          <a:p>
            <a:r>
              <a:rPr lang="ja-JP" altLang="en-US" sz="1000" dirty="0">
                <a:solidFill>
                  <a:schemeClr val="bg2">
                    <a:lumMod val="75000"/>
                  </a:schemeClr>
                </a:solidFill>
              </a:rPr>
              <a:t>  </a:t>
            </a:r>
            <a:r>
              <a:rPr lang="en-US" altLang="ja-JP" sz="1000" dirty="0">
                <a:solidFill>
                  <a:schemeClr val="bg2">
                    <a:lumMod val="75000"/>
                  </a:schemeClr>
                </a:solidFill>
              </a:rPr>
              <a:t>3.</a:t>
            </a:r>
            <a:r>
              <a:rPr lang="ja-JP" altLang="en-US" sz="1000" dirty="0">
                <a:solidFill>
                  <a:schemeClr val="bg2">
                    <a:lumMod val="75000"/>
                  </a:schemeClr>
                </a:solidFill>
              </a:rPr>
              <a:t>輸血療法委員会</a:t>
            </a:r>
          </a:p>
          <a:p>
            <a:r>
              <a:rPr lang="en-US" altLang="ja-JP" sz="1200" dirty="0">
                <a:solidFill>
                  <a:schemeClr val="bg2">
                    <a:lumMod val="75000"/>
                  </a:schemeClr>
                </a:solidFill>
              </a:rPr>
              <a:t>Ⅷ.</a:t>
            </a:r>
            <a:r>
              <a:rPr lang="ja-JP" altLang="en-US" sz="1200" dirty="0">
                <a:solidFill>
                  <a:schemeClr val="bg2">
                    <a:lumMod val="75000"/>
                  </a:schemeClr>
                </a:solidFill>
              </a:rPr>
              <a:t>血液事業</a:t>
            </a:r>
          </a:p>
          <a:p>
            <a:r>
              <a:rPr lang="ja-JP" altLang="en-US" sz="1000" dirty="0">
                <a:solidFill>
                  <a:schemeClr val="bg2">
                    <a:lumMod val="75000"/>
                  </a:schemeClr>
                </a:solidFill>
              </a:rPr>
              <a:t>  </a:t>
            </a:r>
            <a:r>
              <a:rPr lang="en-US" altLang="ja-JP" sz="1000" dirty="0">
                <a:solidFill>
                  <a:schemeClr val="bg2">
                    <a:lumMod val="75000"/>
                  </a:schemeClr>
                </a:solidFill>
              </a:rPr>
              <a:t>1. </a:t>
            </a:r>
            <a:r>
              <a:rPr lang="ja-JP" altLang="en-US" sz="1000" dirty="0">
                <a:solidFill>
                  <a:schemeClr val="bg2">
                    <a:lumMod val="75000"/>
                  </a:schemeClr>
                </a:solidFill>
              </a:rPr>
              <a:t>輸血用血液の製造</a:t>
            </a:r>
          </a:p>
          <a:p>
            <a:r>
              <a:rPr lang="ja-JP" altLang="en-US" sz="1000" dirty="0">
                <a:solidFill>
                  <a:schemeClr val="bg2">
                    <a:lumMod val="75000"/>
                  </a:schemeClr>
                </a:solidFill>
              </a:rPr>
              <a:t>  </a:t>
            </a:r>
            <a:r>
              <a:rPr lang="en-US" altLang="ja-JP" sz="1000" dirty="0">
                <a:solidFill>
                  <a:schemeClr val="bg2">
                    <a:lumMod val="75000"/>
                  </a:schemeClr>
                </a:solidFill>
              </a:rPr>
              <a:t>2.</a:t>
            </a:r>
            <a:r>
              <a:rPr lang="ja-JP" altLang="en-US" sz="1000" dirty="0">
                <a:solidFill>
                  <a:schemeClr val="bg2">
                    <a:lumMod val="75000"/>
                  </a:schemeClr>
                </a:solidFill>
              </a:rPr>
              <a:t>血漿分画製剤の製造</a:t>
            </a:r>
          </a:p>
          <a:p>
            <a:r>
              <a:rPr lang="en-US" altLang="ja-JP" sz="1200" dirty="0">
                <a:solidFill>
                  <a:schemeClr val="bg2">
                    <a:lumMod val="75000"/>
                  </a:schemeClr>
                </a:solidFill>
              </a:rPr>
              <a:t>Ⅸ.</a:t>
            </a:r>
            <a:r>
              <a:rPr lang="ja-JP" altLang="en-US" sz="1200" dirty="0">
                <a:solidFill>
                  <a:schemeClr val="bg2">
                    <a:lumMod val="75000"/>
                  </a:schemeClr>
                </a:solidFill>
              </a:rPr>
              <a:t>倫理的問題</a:t>
            </a:r>
          </a:p>
          <a:p>
            <a:r>
              <a:rPr lang="ja-JP" altLang="en-US" sz="1000" dirty="0">
                <a:solidFill>
                  <a:schemeClr val="bg2">
                    <a:lumMod val="75000"/>
                  </a:schemeClr>
                </a:solidFill>
              </a:rPr>
              <a:t>  </a:t>
            </a:r>
            <a:r>
              <a:rPr lang="en-US" altLang="ja-JP" sz="1000" dirty="0">
                <a:solidFill>
                  <a:schemeClr val="bg2">
                    <a:lumMod val="75000"/>
                  </a:schemeClr>
                </a:solidFill>
              </a:rPr>
              <a:t>1.</a:t>
            </a:r>
            <a:r>
              <a:rPr lang="ja-JP" altLang="en-US" sz="1000" dirty="0">
                <a:solidFill>
                  <a:schemeClr val="bg2">
                    <a:lumMod val="75000"/>
                  </a:schemeClr>
                </a:solidFill>
              </a:rPr>
              <a:t>輸血とインフォ－ムドコンセント</a:t>
            </a:r>
          </a:p>
          <a:p>
            <a:r>
              <a:rPr lang="ja-JP" altLang="en-US" sz="1000" dirty="0">
                <a:solidFill>
                  <a:schemeClr val="bg2">
                    <a:lumMod val="75000"/>
                  </a:schemeClr>
                </a:solidFill>
              </a:rPr>
              <a:t>  </a:t>
            </a:r>
            <a:r>
              <a:rPr lang="en-US" altLang="ja-JP" sz="1000" dirty="0">
                <a:solidFill>
                  <a:schemeClr val="bg2">
                    <a:lumMod val="75000"/>
                  </a:schemeClr>
                </a:solidFill>
              </a:rPr>
              <a:t>2.</a:t>
            </a:r>
            <a:r>
              <a:rPr lang="ja-JP" altLang="en-US" sz="1000" dirty="0">
                <a:solidFill>
                  <a:schemeClr val="bg2">
                    <a:lumMod val="75000"/>
                  </a:schemeClr>
                </a:solidFill>
              </a:rPr>
              <a:t>個人情報保護</a:t>
            </a:r>
          </a:p>
          <a:p>
            <a:r>
              <a:rPr lang="ja-JP" altLang="en-US" sz="1000" dirty="0">
                <a:solidFill>
                  <a:schemeClr val="bg2">
                    <a:lumMod val="75000"/>
                  </a:schemeClr>
                </a:solidFill>
              </a:rPr>
              <a:t>  </a:t>
            </a:r>
            <a:r>
              <a:rPr lang="en-US" altLang="ja-JP" sz="1000" dirty="0">
                <a:solidFill>
                  <a:schemeClr val="bg2">
                    <a:lumMod val="75000"/>
                  </a:schemeClr>
                </a:solidFill>
              </a:rPr>
              <a:t>3.</a:t>
            </a:r>
            <a:r>
              <a:rPr lang="ja-JP" altLang="en-US" sz="1000" dirty="0">
                <a:solidFill>
                  <a:schemeClr val="bg2">
                    <a:lumMod val="75000"/>
                  </a:schemeClr>
                </a:solidFill>
              </a:rPr>
              <a:t>宗教的な理由による輸血拒否への対応</a:t>
            </a:r>
          </a:p>
          <a:p>
            <a:r>
              <a:rPr lang="en-US" altLang="ja-JP" sz="1200" dirty="0">
                <a:solidFill>
                  <a:schemeClr val="bg2">
                    <a:lumMod val="75000"/>
                  </a:schemeClr>
                </a:solidFill>
              </a:rPr>
              <a:t>Ⅹ.</a:t>
            </a:r>
            <a:r>
              <a:rPr lang="ja-JP" altLang="en-US" sz="1200" dirty="0">
                <a:solidFill>
                  <a:schemeClr val="bg2">
                    <a:lumMod val="75000"/>
                  </a:schemeClr>
                </a:solidFill>
              </a:rPr>
              <a:t>輸血に関する法制度と指針</a:t>
            </a:r>
          </a:p>
          <a:p>
            <a:r>
              <a:rPr lang="ja-JP" altLang="en-US" sz="1000" dirty="0">
                <a:solidFill>
                  <a:schemeClr val="bg2">
                    <a:lumMod val="75000"/>
                  </a:schemeClr>
                </a:solidFill>
              </a:rPr>
              <a:t>  </a:t>
            </a:r>
            <a:r>
              <a:rPr lang="en-US" altLang="ja-JP" sz="1000" dirty="0">
                <a:solidFill>
                  <a:schemeClr val="bg2">
                    <a:lumMod val="75000"/>
                  </a:schemeClr>
                </a:solidFill>
              </a:rPr>
              <a:t>1.</a:t>
            </a:r>
            <a:r>
              <a:rPr lang="ja-JP" altLang="en-US" sz="1000" dirty="0">
                <a:solidFill>
                  <a:schemeClr val="bg2">
                    <a:lumMod val="75000"/>
                  </a:schemeClr>
                </a:solidFill>
              </a:rPr>
              <a:t>法律</a:t>
            </a:r>
          </a:p>
          <a:p>
            <a:r>
              <a:rPr lang="ja-JP" altLang="en-US" sz="1000" dirty="0">
                <a:solidFill>
                  <a:schemeClr val="bg2">
                    <a:lumMod val="75000"/>
                  </a:schemeClr>
                </a:solidFill>
              </a:rPr>
              <a:t>  </a:t>
            </a:r>
            <a:r>
              <a:rPr lang="en-US" altLang="ja-JP" sz="1000" dirty="0">
                <a:solidFill>
                  <a:schemeClr val="bg2">
                    <a:lumMod val="75000"/>
                  </a:schemeClr>
                </a:solidFill>
              </a:rPr>
              <a:t>2.</a:t>
            </a:r>
            <a:r>
              <a:rPr lang="ja-JP" altLang="en-US" sz="1000" dirty="0">
                <a:solidFill>
                  <a:schemeClr val="bg2">
                    <a:lumMod val="75000"/>
                  </a:schemeClr>
                </a:solidFill>
              </a:rPr>
              <a:t>生物由来製品感染等被害救済制度</a:t>
            </a:r>
          </a:p>
          <a:p>
            <a:r>
              <a:rPr lang="ja-JP" altLang="en-US" sz="1000" dirty="0">
                <a:solidFill>
                  <a:schemeClr val="bg2">
                    <a:lumMod val="75000"/>
                  </a:schemeClr>
                </a:solidFill>
              </a:rPr>
              <a:t>  </a:t>
            </a:r>
            <a:r>
              <a:rPr lang="en-US" altLang="ja-JP" sz="1000" dirty="0">
                <a:solidFill>
                  <a:schemeClr val="bg2">
                    <a:lumMod val="75000"/>
                  </a:schemeClr>
                </a:solidFill>
              </a:rPr>
              <a:t>3.</a:t>
            </a:r>
            <a:r>
              <a:rPr lang="ja-JP" altLang="en-US" sz="1000" dirty="0">
                <a:solidFill>
                  <a:schemeClr val="bg2">
                    <a:lumMod val="75000"/>
                  </a:schemeClr>
                </a:solidFill>
              </a:rPr>
              <a:t>指針</a:t>
            </a:r>
          </a:p>
          <a:p>
            <a:r>
              <a:rPr lang="ja-JP" altLang="en-US" sz="1000" dirty="0">
                <a:solidFill>
                  <a:schemeClr val="bg2">
                    <a:lumMod val="75000"/>
                  </a:schemeClr>
                </a:solidFill>
              </a:rPr>
              <a:t>    </a:t>
            </a:r>
            <a:r>
              <a:rPr lang="en-US" altLang="ja-JP" sz="1000" dirty="0">
                <a:solidFill>
                  <a:schemeClr val="bg2">
                    <a:lumMod val="75000"/>
                  </a:schemeClr>
                </a:solidFill>
              </a:rPr>
              <a:t>31.</a:t>
            </a:r>
            <a:r>
              <a:rPr lang="ja-JP" altLang="en-US" sz="1000" dirty="0">
                <a:solidFill>
                  <a:schemeClr val="bg2">
                    <a:lumMod val="75000"/>
                  </a:schemeClr>
                </a:solidFill>
              </a:rPr>
              <a:t>血小板製剤の使用基準（厚生労働省）</a:t>
            </a:r>
          </a:p>
          <a:p>
            <a:r>
              <a:rPr lang="ja-JP" altLang="en-US" sz="1000" dirty="0">
                <a:solidFill>
                  <a:schemeClr val="bg2">
                    <a:lumMod val="75000"/>
                  </a:schemeClr>
                </a:solidFill>
              </a:rPr>
              <a:t>    </a:t>
            </a:r>
            <a:r>
              <a:rPr lang="en-US" altLang="ja-JP" sz="1000" dirty="0">
                <a:solidFill>
                  <a:schemeClr val="bg2">
                    <a:lumMod val="75000"/>
                  </a:schemeClr>
                </a:solidFill>
              </a:rPr>
              <a:t>32.</a:t>
            </a:r>
            <a:r>
              <a:rPr lang="ja-JP" altLang="en-US" sz="1000" dirty="0">
                <a:solidFill>
                  <a:schemeClr val="bg2">
                    <a:lumMod val="75000"/>
                  </a:schemeClr>
                </a:solidFill>
              </a:rPr>
              <a:t>輸血療法の実施に関する指針（厚生労働省）</a:t>
            </a:r>
          </a:p>
          <a:p>
            <a:r>
              <a:rPr lang="ja-JP" altLang="en-US" sz="1000" dirty="0">
                <a:solidFill>
                  <a:schemeClr val="bg2">
                    <a:lumMod val="75000"/>
                  </a:schemeClr>
                </a:solidFill>
              </a:rPr>
              <a:t>    </a:t>
            </a:r>
            <a:r>
              <a:rPr lang="en-US" altLang="ja-JP" sz="1000" dirty="0">
                <a:solidFill>
                  <a:schemeClr val="bg2">
                    <a:lumMod val="75000"/>
                  </a:schemeClr>
                </a:solidFill>
              </a:rPr>
              <a:t>33.</a:t>
            </a:r>
            <a:r>
              <a:rPr lang="ja-JP" altLang="en-US" sz="1000" dirty="0">
                <a:solidFill>
                  <a:schemeClr val="bg2">
                    <a:lumMod val="75000"/>
                  </a:schemeClr>
                </a:solidFill>
              </a:rPr>
              <a:t>血液製剤の使用指針（厚生労働省）</a:t>
            </a:r>
          </a:p>
          <a:p>
            <a:r>
              <a:rPr lang="ja-JP" altLang="en-US" sz="1000" dirty="0">
                <a:solidFill>
                  <a:schemeClr val="bg2">
                    <a:lumMod val="75000"/>
                  </a:schemeClr>
                </a:solidFill>
              </a:rPr>
              <a:t>    </a:t>
            </a:r>
            <a:r>
              <a:rPr lang="en-US" altLang="ja-JP" sz="1000" dirty="0">
                <a:solidFill>
                  <a:schemeClr val="bg2">
                    <a:lumMod val="75000"/>
                  </a:schemeClr>
                </a:solidFill>
              </a:rPr>
              <a:t>34.</a:t>
            </a:r>
            <a:r>
              <a:rPr lang="ja-JP" altLang="en-US" sz="1000" dirty="0">
                <a:solidFill>
                  <a:schemeClr val="bg2">
                    <a:lumMod val="75000"/>
                  </a:schemeClr>
                </a:solidFill>
              </a:rPr>
              <a:t>血液製剤保管管理マニュアル（厚生労働省）</a:t>
            </a:r>
          </a:p>
          <a:p>
            <a:r>
              <a:rPr lang="ja-JP" altLang="en-US" sz="1000" dirty="0">
                <a:solidFill>
                  <a:schemeClr val="bg2">
                    <a:lumMod val="75000"/>
                  </a:schemeClr>
                </a:solidFill>
              </a:rPr>
              <a:t>    </a:t>
            </a:r>
            <a:r>
              <a:rPr lang="en-US" altLang="ja-JP" sz="1000" dirty="0">
                <a:solidFill>
                  <a:schemeClr val="bg2">
                    <a:lumMod val="75000"/>
                  </a:schemeClr>
                </a:solidFill>
              </a:rPr>
              <a:t>35.</a:t>
            </a:r>
            <a:r>
              <a:rPr lang="ja-JP" altLang="en-US" sz="1000" dirty="0">
                <a:solidFill>
                  <a:schemeClr val="bg2">
                    <a:lumMod val="75000"/>
                  </a:schemeClr>
                </a:solidFill>
              </a:rPr>
              <a:t>自己血輸血：採血及び保管管理マニュアル（厚生労働省）</a:t>
            </a:r>
          </a:p>
          <a:p>
            <a:r>
              <a:rPr lang="ja-JP" altLang="en-US" sz="1000" dirty="0">
                <a:solidFill>
                  <a:schemeClr val="bg2">
                    <a:lumMod val="75000"/>
                  </a:schemeClr>
                </a:solidFill>
              </a:rPr>
              <a:t>    </a:t>
            </a:r>
            <a:r>
              <a:rPr lang="en-US" altLang="ja-JP" sz="1000" dirty="0">
                <a:solidFill>
                  <a:schemeClr val="bg2">
                    <a:lumMod val="75000"/>
                  </a:schemeClr>
                </a:solidFill>
              </a:rPr>
              <a:t>36.</a:t>
            </a:r>
            <a:r>
              <a:rPr lang="ja-JP" altLang="en-US" sz="1000" dirty="0">
                <a:solidFill>
                  <a:schemeClr val="bg2">
                    <a:lumMod val="75000"/>
                  </a:schemeClr>
                </a:solidFill>
              </a:rPr>
              <a:t>輸血による</a:t>
            </a:r>
            <a:r>
              <a:rPr lang="en-US" altLang="ja-JP" sz="1000" dirty="0">
                <a:solidFill>
                  <a:schemeClr val="bg2">
                    <a:lumMod val="75000"/>
                  </a:schemeClr>
                </a:solidFill>
              </a:rPr>
              <a:t>GVHD </a:t>
            </a:r>
            <a:r>
              <a:rPr lang="ja-JP" altLang="en-US" sz="1000" dirty="0">
                <a:solidFill>
                  <a:schemeClr val="bg2">
                    <a:lumMod val="75000"/>
                  </a:schemeClr>
                </a:solidFill>
              </a:rPr>
              <a:t>予防のための血液に対する放射線照射ガイドライン</a:t>
            </a:r>
            <a:r>
              <a:rPr lang="en-US" altLang="ja-JP" sz="1000" dirty="0">
                <a:solidFill>
                  <a:schemeClr val="bg2">
                    <a:lumMod val="75000"/>
                  </a:schemeClr>
                </a:solidFill>
              </a:rPr>
              <a:t>Ⅳ</a:t>
            </a:r>
          </a:p>
          <a:p>
            <a:r>
              <a:rPr lang="en-US" altLang="ja-JP" sz="1000" dirty="0">
                <a:solidFill>
                  <a:schemeClr val="bg2">
                    <a:lumMod val="75000"/>
                  </a:schemeClr>
                </a:solidFill>
              </a:rPr>
              <a:t>    37.</a:t>
            </a:r>
            <a:r>
              <a:rPr lang="ja-JP" altLang="en-US" sz="1000" dirty="0">
                <a:solidFill>
                  <a:schemeClr val="bg2">
                    <a:lumMod val="75000"/>
                  </a:schemeClr>
                </a:solidFill>
              </a:rPr>
              <a:t>赤血球検査のガイドライン（日本輸血・細胞治療学会）</a:t>
            </a:r>
          </a:p>
          <a:p>
            <a:endParaRPr lang="ja-JP" altLang="en-US" sz="1000" dirty="0"/>
          </a:p>
        </p:txBody>
      </p:sp>
      <p:sp>
        <p:nvSpPr>
          <p:cNvPr id="4" name="テキスト ボックス 3"/>
          <p:cNvSpPr txBox="1"/>
          <p:nvPr/>
        </p:nvSpPr>
        <p:spPr>
          <a:xfrm>
            <a:off x="403762" y="316194"/>
            <a:ext cx="8535140" cy="400110"/>
          </a:xfrm>
          <a:prstGeom prst="rect">
            <a:avLst/>
          </a:prstGeom>
          <a:noFill/>
        </p:spPr>
        <p:txBody>
          <a:bodyPr wrap="square" rtlCol="0">
            <a:spAutoFit/>
          </a:bodyPr>
          <a:lstStyle/>
          <a:p>
            <a:r>
              <a:rPr lang="ja-JP" altLang="en-US" sz="2000" dirty="0">
                <a:solidFill>
                  <a:schemeClr val="bg2">
                    <a:lumMod val="75000"/>
                  </a:schemeClr>
                </a:solidFill>
                <a:effectLst>
                  <a:outerShdw blurRad="38100" dist="38100" dir="2700000" algn="tl">
                    <a:srgbClr val="000000">
                      <a:alpha val="43137"/>
                    </a:srgbClr>
                  </a:outerShdw>
                </a:effectLst>
              </a:rPr>
              <a:t>認定輸血検査技師カリキュラム</a:t>
            </a:r>
            <a:r>
              <a:rPr lang="ja-JP" altLang="en-US" sz="1400" dirty="0">
                <a:solidFill>
                  <a:schemeClr val="bg2">
                    <a:lumMod val="75000"/>
                  </a:schemeClr>
                </a:solidFill>
              </a:rPr>
              <a:t>（改訂第</a:t>
            </a:r>
            <a:r>
              <a:rPr lang="en-US" altLang="ja-JP" sz="1400" dirty="0">
                <a:solidFill>
                  <a:schemeClr val="bg2">
                    <a:lumMod val="75000"/>
                  </a:schemeClr>
                </a:solidFill>
              </a:rPr>
              <a:t>2 </a:t>
            </a:r>
            <a:r>
              <a:rPr lang="ja-JP" altLang="en-US" sz="1400" dirty="0">
                <a:solidFill>
                  <a:schemeClr val="bg2">
                    <a:lumMod val="75000"/>
                  </a:schemeClr>
                </a:solidFill>
              </a:rPr>
              <a:t>版）</a:t>
            </a:r>
            <a:r>
              <a:rPr lang="zh-TW" altLang="en-US" sz="1400" dirty="0">
                <a:solidFill>
                  <a:schemeClr val="bg2">
                    <a:lumMod val="75000"/>
                  </a:schemeClr>
                </a:solidFill>
              </a:rPr>
              <a:t>認定輸血検査技師制度協議会</a:t>
            </a:r>
            <a:endParaRPr lang="ja-JP" altLang="en-US" sz="1400" dirty="0">
              <a:solidFill>
                <a:schemeClr val="bg2">
                  <a:lumMod val="75000"/>
                </a:schemeClr>
              </a:solidFill>
            </a:endParaRPr>
          </a:p>
        </p:txBody>
      </p:sp>
    </p:spTree>
    <p:extLst>
      <p:ext uri="{BB962C8B-B14F-4D97-AF65-F5344CB8AC3E}">
        <p14:creationId xmlns:p14="http://schemas.microsoft.com/office/powerpoint/2010/main" val="190227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29839" y="247828"/>
            <a:ext cx="7827948" cy="400110"/>
          </a:xfrm>
          <a:prstGeom prst="rect">
            <a:avLst/>
          </a:prstGeom>
          <a:noFill/>
        </p:spPr>
        <p:txBody>
          <a:bodyPr wrap="square" rtlCol="0">
            <a:spAutoFit/>
          </a:bodyPr>
          <a:lstStyle/>
          <a:p>
            <a:r>
              <a:rPr lang="ja-JP" altLang="en-US" sz="2000" dirty="0">
                <a:solidFill>
                  <a:schemeClr val="bg2">
                    <a:lumMod val="75000"/>
                  </a:schemeClr>
                </a:solidFill>
                <a:effectLst>
                  <a:outerShdw blurRad="38100" dist="38100" dir="2700000" algn="tl">
                    <a:srgbClr val="000000">
                      <a:alpha val="43137"/>
                    </a:srgbClr>
                  </a:outerShdw>
                </a:effectLst>
              </a:rPr>
              <a:t>実技試験の評価基準</a:t>
            </a:r>
            <a:endParaRPr kumimoji="1" lang="ja-JP" altLang="en-US" sz="2000" dirty="0">
              <a:solidFill>
                <a:schemeClr val="bg2">
                  <a:lumMod val="75000"/>
                </a:schemeClr>
              </a:solidFill>
              <a:effectLst>
                <a:outerShdw blurRad="38100" dist="38100" dir="2700000" algn="tl">
                  <a:srgbClr val="000000">
                    <a:alpha val="43137"/>
                  </a:srgbClr>
                </a:outerShdw>
              </a:effectLst>
            </a:endParaRPr>
          </a:p>
        </p:txBody>
      </p:sp>
      <p:graphicFrame>
        <p:nvGraphicFramePr>
          <p:cNvPr id="4" name="表 3"/>
          <p:cNvGraphicFramePr>
            <a:graphicFrameLocks noGrp="1"/>
          </p:cNvGraphicFramePr>
          <p:nvPr>
            <p:extLst>
              <p:ext uri="{D42A27DB-BD31-4B8C-83A1-F6EECF244321}">
                <p14:modId xmlns:p14="http://schemas.microsoft.com/office/powerpoint/2010/main" val="285225597"/>
              </p:ext>
            </p:extLst>
          </p:nvPr>
        </p:nvGraphicFramePr>
        <p:xfrm>
          <a:off x="273133" y="617160"/>
          <a:ext cx="8623038" cy="5933440"/>
        </p:xfrm>
        <a:graphic>
          <a:graphicData uri="http://schemas.openxmlformats.org/drawingml/2006/table">
            <a:tbl>
              <a:tblPr firstRow="1" bandRow="1">
                <a:tableStyleId>{5C22544A-7EE6-4342-B048-85BDC9FD1C3A}</a:tableStyleId>
              </a:tblPr>
              <a:tblGrid>
                <a:gridCol w="344384">
                  <a:extLst>
                    <a:ext uri="{9D8B030D-6E8A-4147-A177-3AD203B41FA5}">
                      <a16:colId xmlns:a16="http://schemas.microsoft.com/office/drawing/2014/main" xmlns="" val="1786163559"/>
                    </a:ext>
                  </a:extLst>
                </a:gridCol>
                <a:gridCol w="2853155">
                  <a:extLst>
                    <a:ext uri="{9D8B030D-6E8A-4147-A177-3AD203B41FA5}">
                      <a16:colId xmlns:a16="http://schemas.microsoft.com/office/drawing/2014/main" xmlns="" val="4101428070"/>
                    </a:ext>
                  </a:extLst>
                </a:gridCol>
                <a:gridCol w="2725606">
                  <a:extLst>
                    <a:ext uri="{9D8B030D-6E8A-4147-A177-3AD203B41FA5}">
                      <a16:colId xmlns:a16="http://schemas.microsoft.com/office/drawing/2014/main" xmlns="" val="1448297732"/>
                    </a:ext>
                  </a:extLst>
                </a:gridCol>
                <a:gridCol w="2699893">
                  <a:extLst>
                    <a:ext uri="{9D8B030D-6E8A-4147-A177-3AD203B41FA5}">
                      <a16:colId xmlns:a16="http://schemas.microsoft.com/office/drawing/2014/main" xmlns="" val="850328752"/>
                    </a:ext>
                  </a:extLst>
                </a:gridCol>
              </a:tblGrid>
              <a:tr h="370840">
                <a:tc>
                  <a:txBody>
                    <a:bodyPr/>
                    <a:lstStyle/>
                    <a:p>
                      <a:endParaRPr kumimoji="1" lang="ja-JP" altLang="en-US" dirty="0"/>
                    </a:p>
                  </a:txBody>
                  <a:tcPr/>
                </a:tc>
                <a:tc>
                  <a:txBody>
                    <a:bodyPr/>
                    <a:lstStyle/>
                    <a:p>
                      <a:pPr algn="ctr"/>
                      <a:r>
                        <a:rPr kumimoji="1" lang="ja-JP" altLang="en-US" sz="1200" b="1" i="0" u="none" strike="noStrike" kern="1200" baseline="0" dirty="0">
                          <a:solidFill>
                            <a:schemeClr val="lt1"/>
                          </a:solidFill>
                          <a:latin typeface="+mn-lt"/>
                          <a:ea typeface="+mn-ea"/>
                          <a:cs typeface="+mn-cs"/>
                        </a:rPr>
                        <a:t>血液型</a:t>
                      </a:r>
                      <a:endParaRPr kumimoji="1" lang="ja-JP" altLang="en-US" sz="1200" b="1" dirty="0"/>
                    </a:p>
                  </a:txBody>
                  <a:tcPr anchor="ctr"/>
                </a:tc>
                <a:tc>
                  <a:txBody>
                    <a:bodyPr/>
                    <a:lstStyle/>
                    <a:p>
                      <a:pPr algn="ctr"/>
                      <a:r>
                        <a:rPr kumimoji="1" lang="zh-TW" altLang="en-US" sz="1200" b="1" i="0" u="none" strike="noStrike" kern="1200" baseline="0" dirty="0">
                          <a:solidFill>
                            <a:schemeClr val="lt1"/>
                          </a:solidFill>
                          <a:latin typeface="+mn-lt"/>
                          <a:ea typeface="+mn-ea"/>
                          <a:cs typeface="+mn-cs"/>
                        </a:rPr>
                        <a:t>赤血球抗体解離同定</a:t>
                      </a:r>
                      <a:endParaRPr kumimoji="1" lang="ja-JP" altLang="en-US" sz="1200" b="1" dirty="0"/>
                    </a:p>
                  </a:txBody>
                  <a:tcPr anchor="ctr"/>
                </a:tc>
                <a:tc>
                  <a:txBody>
                    <a:bodyPr/>
                    <a:lstStyle/>
                    <a:p>
                      <a:pPr algn="ctr"/>
                      <a:r>
                        <a:rPr kumimoji="1" lang="ja-JP" altLang="en-US" sz="1200" b="1" i="0" u="none" strike="noStrike" kern="1200" baseline="0" dirty="0">
                          <a:solidFill>
                            <a:schemeClr val="lt1"/>
                          </a:solidFill>
                          <a:latin typeface="+mn-lt"/>
                          <a:ea typeface="+mn-ea"/>
                          <a:cs typeface="+mn-cs"/>
                        </a:rPr>
                        <a:t>カラム凝集法</a:t>
                      </a:r>
                      <a:endParaRPr kumimoji="1" lang="ja-JP" altLang="en-US" sz="1200" b="1" dirty="0"/>
                    </a:p>
                  </a:txBody>
                  <a:tcPr anchor="ctr"/>
                </a:tc>
                <a:extLst>
                  <a:ext uri="{0D108BD9-81ED-4DB2-BD59-A6C34878D82A}">
                    <a16:rowId xmlns:a16="http://schemas.microsoft.com/office/drawing/2014/main" xmlns="" val="4204978842"/>
                  </a:ext>
                </a:extLst>
              </a:tr>
              <a:tr h="370840">
                <a:tc rowSpan="4">
                  <a:txBody>
                    <a:bodyPr/>
                    <a:lstStyle/>
                    <a:p>
                      <a:pPr algn="ctr"/>
                      <a:r>
                        <a:rPr kumimoji="1" lang="ja-JP" altLang="en-US" sz="1200" dirty="0">
                          <a:solidFill>
                            <a:srgbClr val="FF0000"/>
                          </a:solidFill>
                        </a:rPr>
                        <a:t>大減点</a:t>
                      </a:r>
                    </a:p>
                  </a:txBody>
                  <a:tcPr vert="eaVert"/>
                </a:tc>
                <a:tc>
                  <a:txBody>
                    <a:bodyPr/>
                    <a:lstStyle/>
                    <a:p>
                      <a:r>
                        <a:rPr kumimoji="1" lang="ja-JP" altLang="en-US" sz="1200" b="0" i="0" u="none" strike="noStrike" kern="1200" baseline="0" dirty="0">
                          <a:solidFill>
                            <a:schemeClr val="dk1"/>
                          </a:solidFill>
                          <a:latin typeface="+mn-lt"/>
                          <a:ea typeface="+mn-ea"/>
                          <a:cs typeface="+mn-cs"/>
                        </a:rPr>
                        <a:t>患者氏名の間違い</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患者氏名の間違い</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患者氏名の間違い</a:t>
                      </a:r>
                      <a:endParaRPr kumimoji="1" lang="ja-JP" altLang="en-US" sz="1200" dirty="0"/>
                    </a:p>
                  </a:txBody>
                  <a:tcPr anchor="ctr"/>
                </a:tc>
                <a:extLst>
                  <a:ext uri="{0D108BD9-81ED-4DB2-BD59-A6C34878D82A}">
                    <a16:rowId xmlns:a16="http://schemas.microsoft.com/office/drawing/2014/main" xmlns="" val="159986803"/>
                  </a:ext>
                </a:extLst>
              </a:tr>
              <a:tr h="370840">
                <a:tc vMerge="1">
                  <a:txBody>
                    <a:bodyPr/>
                    <a:lstStyle/>
                    <a:p>
                      <a:endParaRPr kumimoji="1" lang="ja-JP" altLang="en-US"/>
                    </a:p>
                  </a:txBody>
                  <a:tcPr/>
                </a:tc>
                <a:tc>
                  <a:txBody>
                    <a:bodyPr/>
                    <a:lstStyle/>
                    <a:p>
                      <a:r>
                        <a:rPr kumimoji="1" lang="ja-JP" altLang="en-US" sz="1200" b="0" i="0" u="none" strike="noStrike" kern="1200" baseline="0" dirty="0">
                          <a:solidFill>
                            <a:schemeClr val="dk1"/>
                          </a:solidFill>
                          <a:latin typeface="+mn-lt"/>
                          <a:ea typeface="+mn-ea"/>
                          <a:cs typeface="+mn-cs"/>
                        </a:rPr>
                        <a:t>受験者名、番号の間違い</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受験者名、番号の間違い</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受験者名、番号の間違い</a:t>
                      </a:r>
                      <a:endParaRPr kumimoji="1" lang="ja-JP" altLang="en-US" sz="1200" dirty="0"/>
                    </a:p>
                  </a:txBody>
                  <a:tcPr anchor="ctr"/>
                </a:tc>
                <a:extLst>
                  <a:ext uri="{0D108BD9-81ED-4DB2-BD59-A6C34878D82A}">
                    <a16:rowId xmlns:a16="http://schemas.microsoft.com/office/drawing/2014/main" xmlns="" val="3203151647"/>
                  </a:ext>
                </a:extLst>
              </a:tr>
              <a:tr h="370840">
                <a:tc vMerge="1">
                  <a:txBody>
                    <a:bodyPr/>
                    <a:lstStyle/>
                    <a:p>
                      <a:endParaRPr kumimoji="1" lang="ja-JP" altLang="en-US"/>
                    </a:p>
                  </a:txBody>
                  <a:tcPr/>
                </a:tc>
                <a:tc>
                  <a:txBody>
                    <a:bodyPr/>
                    <a:lstStyle/>
                    <a:p>
                      <a:r>
                        <a:rPr kumimoji="1" lang="ja-JP" altLang="en-US" sz="1200" b="0" i="0" u="none" strike="noStrike" kern="1200" baseline="0" dirty="0">
                          <a:solidFill>
                            <a:schemeClr val="dk1"/>
                          </a:solidFill>
                          <a:latin typeface="+mn-lt"/>
                          <a:ea typeface="+mn-ea"/>
                          <a:cs typeface="+mn-cs"/>
                        </a:rPr>
                        <a:t>検体の取り違い</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検査対象の患者の間違い</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血液型判定の誤り</a:t>
                      </a:r>
                      <a:endParaRPr kumimoji="1" lang="ja-JP" altLang="en-US" sz="1200" dirty="0"/>
                    </a:p>
                  </a:txBody>
                  <a:tcPr anchor="ctr"/>
                </a:tc>
                <a:extLst>
                  <a:ext uri="{0D108BD9-81ED-4DB2-BD59-A6C34878D82A}">
                    <a16:rowId xmlns:a16="http://schemas.microsoft.com/office/drawing/2014/main" xmlns="" val="237217396"/>
                  </a:ext>
                </a:extLst>
              </a:tr>
              <a:tr h="370840">
                <a:tc vMerge="1">
                  <a:txBody>
                    <a:bodyPr/>
                    <a:lstStyle/>
                    <a:p>
                      <a:endParaRPr kumimoji="1" lang="ja-JP" altLang="en-US" dirty="0"/>
                    </a:p>
                  </a:txBody>
                  <a:tcPr/>
                </a:tc>
                <a:tc>
                  <a:txBody>
                    <a:bodyPr/>
                    <a:lstStyle/>
                    <a:p>
                      <a:r>
                        <a:rPr kumimoji="1" lang="ja-JP" altLang="en-US" sz="1200" b="0" i="0" u="none" strike="noStrike" kern="1200" baseline="0" dirty="0">
                          <a:solidFill>
                            <a:schemeClr val="dk1"/>
                          </a:solidFill>
                          <a:latin typeface="+mn-lt"/>
                          <a:ea typeface="+mn-ea"/>
                          <a:cs typeface="+mn-cs"/>
                        </a:rPr>
                        <a:t>血液型判定の誤り</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最も疑われる抗体の不正解</a:t>
                      </a:r>
                      <a:endParaRPr kumimoji="1" lang="ja-JP" altLang="en-US" sz="1200" dirty="0"/>
                    </a:p>
                  </a:txBody>
                  <a:tcPr anchor="ctr"/>
                </a:tc>
                <a:tc>
                  <a:txBody>
                    <a:bodyPr/>
                    <a:lstStyle/>
                    <a:p>
                      <a:r>
                        <a:rPr kumimoji="1" lang="ja-JP" altLang="en-US" sz="1200" b="0" i="0" u="none" strike="noStrike" kern="1200" baseline="0" dirty="0">
                          <a:solidFill>
                            <a:schemeClr val="dk1"/>
                          </a:solidFill>
                          <a:latin typeface="+mn-lt"/>
                          <a:ea typeface="+mn-ea"/>
                          <a:cs typeface="+mn-cs"/>
                        </a:rPr>
                        <a:t>抗体の不正解</a:t>
                      </a:r>
                      <a:endParaRPr kumimoji="1" lang="ja-JP" altLang="en-US" sz="1200" dirty="0"/>
                    </a:p>
                  </a:txBody>
                  <a:tcPr anchor="ctr"/>
                </a:tc>
                <a:extLst>
                  <a:ext uri="{0D108BD9-81ED-4DB2-BD59-A6C34878D82A}">
                    <a16:rowId xmlns:a16="http://schemas.microsoft.com/office/drawing/2014/main" xmlns="" val="1955442635"/>
                  </a:ext>
                </a:extLst>
              </a:tr>
              <a:tr h="370840">
                <a:tc rowSpan="3">
                  <a:txBody>
                    <a:bodyPr/>
                    <a:lstStyle/>
                    <a:p>
                      <a:pPr algn="ctr"/>
                      <a:r>
                        <a:rPr kumimoji="1" lang="ja-JP" altLang="en-US" sz="1200" b="0" i="0" u="none" strike="noStrike" kern="1200" baseline="0" dirty="0">
                          <a:solidFill>
                            <a:schemeClr val="accent6">
                              <a:lumMod val="75000"/>
                            </a:schemeClr>
                          </a:solidFill>
                          <a:latin typeface="+mn-lt"/>
                          <a:ea typeface="+mn-ea"/>
                          <a:cs typeface="+mn-cs"/>
                        </a:rPr>
                        <a:t>中減点</a:t>
                      </a:r>
                      <a:endParaRPr kumimoji="1" lang="ja-JP" altLang="en-US" sz="1200" dirty="0">
                        <a:solidFill>
                          <a:schemeClr val="accent6">
                            <a:lumMod val="75000"/>
                          </a:schemeClr>
                        </a:solidFill>
                      </a:endParaRPr>
                    </a:p>
                  </a:txBody>
                  <a:tcPr vert="eaVert"/>
                </a:tc>
                <a:tc>
                  <a:txBody>
                    <a:bodyPr/>
                    <a:lstStyle/>
                    <a:p>
                      <a:r>
                        <a:rPr kumimoji="1" lang="ja-JP" altLang="en-US" sz="1100" b="0" i="0" u="none" strike="noStrike" kern="1200" baseline="0" dirty="0">
                          <a:solidFill>
                            <a:schemeClr val="dk1"/>
                          </a:solidFill>
                          <a:latin typeface="+mn-lt"/>
                          <a:ea typeface="+mn-ea"/>
                          <a:cs typeface="+mn-cs"/>
                        </a:rPr>
                        <a:t>血液型判定手順が正しくない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否定できない抗体の不正解</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カセットの取り扱いが正しくない</a:t>
                      </a:r>
                      <a:endParaRPr kumimoji="1" lang="ja-JP" altLang="en-US" sz="1100" dirty="0"/>
                    </a:p>
                  </a:txBody>
                  <a:tcPr anchor="ctr"/>
                </a:tc>
                <a:extLst>
                  <a:ext uri="{0D108BD9-81ED-4DB2-BD59-A6C34878D82A}">
                    <a16:rowId xmlns:a16="http://schemas.microsoft.com/office/drawing/2014/main" xmlns="" val="3181995116"/>
                  </a:ext>
                </a:extLst>
              </a:tr>
              <a:tr h="370840">
                <a:tc vMerge="1">
                  <a:txBody>
                    <a:bodyPr/>
                    <a:lstStyle/>
                    <a:p>
                      <a:endParaRPr kumimoji="1" lang="ja-JP" altLang="en-US"/>
                    </a:p>
                  </a:txBody>
                  <a:tcPr/>
                </a:tc>
                <a:tc>
                  <a:txBody>
                    <a:bodyPr/>
                    <a:lstStyle/>
                    <a:p>
                      <a:r>
                        <a:rPr kumimoji="1" lang="en-US" altLang="ja-JP" sz="1100" b="0" i="0" u="none" strike="noStrike" kern="1200" baseline="0" dirty="0">
                          <a:solidFill>
                            <a:schemeClr val="dk1"/>
                          </a:solidFill>
                          <a:latin typeface="+mn-lt"/>
                          <a:ea typeface="+mn-ea"/>
                          <a:cs typeface="+mn-cs"/>
                        </a:rPr>
                        <a:t>mixed field </a:t>
                      </a:r>
                      <a:r>
                        <a:rPr kumimoji="1" lang="ja-JP" altLang="en-US" sz="1100" b="0" i="0" u="none" strike="noStrike" kern="1200" baseline="0" dirty="0">
                          <a:solidFill>
                            <a:schemeClr val="dk1"/>
                          </a:solidFill>
                          <a:latin typeface="+mn-lt"/>
                          <a:ea typeface="+mn-ea"/>
                          <a:cs typeface="+mn-cs"/>
                        </a:rPr>
                        <a:t>が認識できない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疑われる抗体の過不足</a:t>
                      </a:r>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xmlns="" val="4169462396"/>
                  </a:ext>
                </a:extLst>
              </a:tr>
              <a:tr h="370840">
                <a:tc vMerge="1">
                  <a:txBody>
                    <a:bodyPr/>
                    <a:lstStyle/>
                    <a:p>
                      <a:endParaRPr kumimoji="1" lang="ja-JP" altLang="en-US" dirty="0"/>
                    </a:p>
                  </a:txBody>
                  <a:tcPr/>
                </a:tc>
                <a:tc>
                  <a:txBody>
                    <a:bodyPr/>
                    <a:lstStyle/>
                    <a:p>
                      <a:r>
                        <a:rPr kumimoji="1" lang="ja-JP" altLang="en-US" sz="1100" b="0" i="0" u="none" strike="noStrike" kern="1200" baseline="0" dirty="0">
                          <a:solidFill>
                            <a:schemeClr val="dk1"/>
                          </a:solidFill>
                          <a:latin typeface="+mn-lt"/>
                          <a:ea typeface="+mn-ea"/>
                          <a:cs typeface="+mn-cs"/>
                        </a:rPr>
                        <a:t>輸血可能な血液が選択できない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適合血の頻度が計算できない</a:t>
                      </a:r>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xmlns="" val="887215746"/>
                  </a:ext>
                </a:extLst>
              </a:tr>
              <a:tr h="370840">
                <a:tc rowSpan="7">
                  <a:txBody>
                    <a:bodyPr/>
                    <a:lstStyle/>
                    <a:p>
                      <a:pPr algn="ctr"/>
                      <a:r>
                        <a:rPr kumimoji="1" lang="ja-JP" altLang="en-US" sz="1200" b="0" i="0" u="none" strike="noStrike" kern="1200" baseline="0" dirty="0">
                          <a:solidFill>
                            <a:schemeClr val="dk1"/>
                          </a:solidFill>
                          <a:latin typeface="+mn-lt"/>
                          <a:ea typeface="+mn-ea"/>
                          <a:cs typeface="+mn-cs"/>
                        </a:rPr>
                        <a:t>小減点</a:t>
                      </a:r>
                      <a:endParaRPr kumimoji="1" lang="ja-JP" altLang="en-US" sz="1200" dirty="0"/>
                    </a:p>
                  </a:txBody>
                  <a:tcPr vert="eaVert"/>
                </a:tc>
                <a:tc>
                  <a:txBody>
                    <a:bodyPr/>
                    <a:lstStyle/>
                    <a:p>
                      <a:r>
                        <a:rPr kumimoji="1" lang="en-US" altLang="ja-JP" sz="1100" b="0" i="0" u="none" strike="noStrike" kern="1200" baseline="0" dirty="0">
                          <a:solidFill>
                            <a:schemeClr val="dk1"/>
                          </a:solidFill>
                          <a:latin typeface="+mn-lt"/>
                          <a:ea typeface="+mn-ea"/>
                          <a:cs typeface="+mn-cs"/>
                        </a:rPr>
                        <a:t>mixed field </a:t>
                      </a:r>
                      <a:r>
                        <a:rPr kumimoji="1" lang="ja-JP" altLang="en-US" sz="1100" b="0" i="0" u="none" strike="noStrike" kern="1200" baseline="0" dirty="0">
                          <a:solidFill>
                            <a:schemeClr val="dk1"/>
                          </a:solidFill>
                          <a:latin typeface="+mn-lt"/>
                          <a:ea typeface="+mn-ea"/>
                          <a:cs typeface="+mn-cs"/>
                        </a:rPr>
                        <a:t>の解釈の誤り</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凝集強度の判定が正しくない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抗体の過不足</a:t>
                      </a:r>
                      <a:endParaRPr kumimoji="1" lang="ja-JP" altLang="en-US" sz="1100" dirty="0"/>
                    </a:p>
                  </a:txBody>
                  <a:tcPr anchor="ctr"/>
                </a:tc>
                <a:extLst>
                  <a:ext uri="{0D108BD9-81ED-4DB2-BD59-A6C34878D82A}">
                    <a16:rowId xmlns:a16="http://schemas.microsoft.com/office/drawing/2014/main" xmlns="" val="772845113"/>
                  </a:ext>
                </a:extLst>
              </a:tr>
              <a:tr h="370840">
                <a:tc vMerge="1">
                  <a:txBody>
                    <a:bodyPr/>
                    <a:lstStyle/>
                    <a:p>
                      <a:endParaRPr kumimoji="1" lang="ja-JP" altLang="en-US" dirty="0"/>
                    </a:p>
                  </a:txBody>
                  <a:tcPr/>
                </a:tc>
                <a:tc>
                  <a:txBody>
                    <a:bodyPr/>
                    <a:lstStyle/>
                    <a:p>
                      <a:r>
                        <a:rPr kumimoji="1" lang="en-US" altLang="ja-JP" sz="1100" b="0" i="0" u="none" strike="noStrike" kern="1200" baseline="0" dirty="0">
                          <a:solidFill>
                            <a:schemeClr val="dk1"/>
                          </a:solidFill>
                          <a:latin typeface="+mn-lt"/>
                          <a:ea typeface="+mn-ea"/>
                          <a:cs typeface="+mn-cs"/>
                        </a:rPr>
                        <a:t>mixed field </a:t>
                      </a:r>
                      <a:r>
                        <a:rPr kumimoji="1" lang="ja-JP" altLang="en-US" sz="1100" b="0" i="0" u="none" strike="noStrike" kern="1200" baseline="0" dirty="0">
                          <a:solidFill>
                            <a:schemeClr val="dk1"/>
                          </a:solidFill>
                          <a:latin typeface="+mn-lt"/>
                          <a:ea typeface="+mn-ea"/>
                          <a:cs typeface="+mn-cs"/>
                        </a:rPr>
                        <a:t>の追加試験ができない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凝集、溶血の観察が正しくない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不要なコメントの記載</a:t>
                      </a:r>
                      <a:endParaRPr kumimoji="1" lang="ja-JP" altLang="en-US" sz="1100" dirty="0"/>
                    </a:p>
                  </a:txBody>
                  <a:tcPr anchor="ctr"/>
                </a:tc>
                <a:extLst>
                  <a:ext uri="{0D108BD9-81ED-4DB2-BD59-A6C34878D82A}">
                    <a16:rowId xmlns:a16="http://schemas.microsoft.com/office/drawing/2014/main" xmlns="" val="1709978590"/>
                  </a:ext>
                </a:extLst>
              </a:tr>
              <a:tr h="370840">
                <a:tc vMerge="1">
                  <a:txBody>
                    <a:bodyPr/>
                    <a:lstStyle/>
                    <a:p>
                      <a:endParaRPr kumimoji="1" lang="ja-JP" altLang="en-US" dirty="0"/>
                    </a:p>
                  </a:txBody>
                  <a:tcPr/>
                </a:tc>
                <a:tc>
                  <a:txBody>
                    <a:bodyPr/>
                    <a:lstStyle/>
                    <a:p>
                      <a:r>
                        <a:rPr kumimoji="1" lang="ja-JP" altLang="en-US" sz="1100" b="0" i="0" u="none" strike="noStrike" kern="1200" baseline="0" dirty="0">
                          <a:solidFill>
                            <a:schemeClr val="dk1"/>
                          </a:solidFill>
                          <a:latin typeface="+mn-lt"/>
                          <a:ea typeface="+mn-ea"/>
                          <a:cs typeface="+mn-cs"/>
                        </a:rPr>
                        <a:t>表、裏不一致検体の解釈ができない</a:t>
                      </a:r>
                      <a:endParaRPr kumimoji="1" lang="ja-JP" altLang="en-US" sz="1100" dirty="0"/>
                    </a:p>
                  </a:txBody>
                  <a:tcPr anchor="ctr"/>
                </a:tc>
                <a:tc>
                  <a:txBody>
                    <a:bodyPr/>
                    <a:lstStyle/>
                    <a:p>
                      <a:r>
                        <a:rPr kumimoji="1" lang="en-US" altLang="ja-JP" sz="1100" b="0" i="0" u="none" strike="noStrike" kern="1200" baseline="0" dirty="0">
                          <a:solidFill>
                            <a:schemeClr val="dk1"/>
                          </a:solidFill>
                          <a:latin typeface="+mn-lt"/>
                          <a:ea typeface="+mn-ea"/>
                          <a:cs typeface="+mn-cs"/>
                        </a:rPr>
                        <a:t>IgG </a:t>
                      </a:r>
                      <a:r>
                        <a:rPr kumimoji="1" lang="ja-JP" altLang="en-US" sz="1100" b="0" i="0" u="none" strike="noStrike" kern="1200" baseline="0" dirty="0">
                          <a:solidFill>
                            <a:schemeClr val="dk1"/>
                          </a:solidFill>
                          <a:latin typeface="+mn-lt"/>
                          <a:ea typeface="+mn-ea"/>
                          <a:cs typeface="+mn-cs"/>
                        </a:rPr>
                        <a:t>感作血球結果の記載がない</a:t>
                      </a:r>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xmlns="" val="523416800"/>
                  </a:ext>
                </a:extLst>
              </a:tr>
              <a:tr h="370840">
                <a:tc vMerge="1">
                  <a:txBody>
                    <a:bodyPr/>
                    <a:lstStyle/>
                    <a:p>
                      <a:endParaRPr kumimoji="1" lang="ja-JP" altLang="en-US" dirty="0"/>
                    </a:p>
                  </a:txBody>
                  <a:tcPr/>
                </a:tc>
                <a:tc>
                  <a:txBody>
                    <a:bodyPr/>
                    <a:lstStyle/>
                    <a:p>
                      <a:r>
                        <a:rPr kumimoji="1" lang="ja-JP" altLang="en-US" sz="1100" b="0" i="0" u="none" strike="noStrike" kern="1200" baseline="0" dirty="0">
                          <a:solidFill>
                            <a:schemeClr val="dk1"/>
                          </a:solidFill>
                          <a:latin typeface="+mn-lt"/>
                          <a:ea typeface="+mn-ea"/>
                          <a:cs typeface="+mn-cs"/>
                        </a:rPr>
                        <a:t>試験管等に識別表示しない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試験管に識別表示しない</a:t>
                      </a:r>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xmlns="" val="3355066059"/>
                  </a:ext>
                </a:extLst>
              </a:tr>
              <a:tr h="370840">
                <a:tc vMerge="1">
                  <a:txBody>
                    <a:bodyPr/>
                    <a:lstStyle/>
                    <a:p>
                      <a:endParaRPr kumimoji="1" lang="ja-JP" altLang="en-US" dirty="0"/>
                    </a:p>
                  </a:txBody>
                  <a:tcPr/>
                </a:tc>
                <a:tc>
                  <a:txBody>
                    <a:bodyPr/>
                    <a:lstStyle/>
                    <a:p>
                      <a:r>
                        <a:rPr kumimoji="1" lang="ja-JP" altLang="en-US" sz="1100" b="0" i="0" u="none" strike="noStrike" kern="1200" baseline="0" dirty="0">
                          <a:solidFill>
                            <a:schemeClr val="dk1"/>
                          </a:solidFill>
                          <a:latin typeface="+mn-lt"/>
                          <a:ea typeface="+mn-ea"/>
                          <a:cs typeface="+mn-cs"/>
                        </a:rPr>
                        <a:t>必要な再検を行わない</a:t>
                      </a:r>
                      <a:endParaRPr kumimoji="1" lang="ja-JP" altLang="en-US" sz="1100" dirty="0"/>
                    </a:p>
                  </a:txBody>
                  <a:tcPr anchor="ctr"/>
                </a:tc>
                <a:tc>
                  <a:txBody>
                    <a:bodyPr/>
                    <a:lstStyle/>
                    <a:p>
                      <a:r>
                        <a:rPr kumimoji="1" lang="ja-JP" altLang="en-US" sz="1100" b="0" i="0" u="none" strike="noStrike" kern="1200" baseline="0" dirty="0">
                          <a:solidFill>
                            <a:schemeClr val="dk1"/>
                          </a:solidFill>
                          <a:latin typeface="+mn-lt"/>
                          <a:ea typeface="+mn-ea"/>
                          <a:cs typeface="+mn-cs"/>
                        </a:rPr>
                        <a:t>不要なコメントの記載</a:t>
                      </a:r>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xmlns="" val="795441460"/>
                  </a:ext>
                </a:extLst>
              </a:tr>
              <a:tr h="370840">
                <a:tc vMerge="1">
                  <a:txBody>
                    <a:bodyPr/>
                    <a:lstStyle/>
                    <a:p>
                      <a:endParaRPr kumimoji="1" lang="ja-JP" altLang="en-US" dirty="0"/>
                    </a:p>
                  </a:txBody>
                  <a:tcPr/>
                </a:tc>
                <a:tc>
                  <a:txBody>
                    <a:bodyPr/>
                    <a:lstStyle/>
                    <a:p>
                      <a:r>
                        <a:rPr kumimoji="1" lang="ja-JP" altLang="en-US" sz="1100" b="0" i="0" u="none" strike="noStrike" kern="1200" baseline="0" dirty="0">
                          <a:solidFill>
                            <a:schemeClr val="dk1"/>
                          </a:solidFill>
                          <a:latin typeface="+mn-lt"/>
                          <a:ea typeface="+mn-ea"/>
                          <a:cs typeface="+mn-cs"/>
                        </a:rPr>
                        <a:t>機器の操作が正しくない</a:t>
                      </a:r>
                      <a:endParaRPr kumimoji="1" lang="ja-JP" altLang="en-US" sz="1100" dirty="0"/>
                    </a:p>
                  </a:txBody>
                  <a:tcPr anchor="ctr"/>
                </a:tc>
                <a:tc>
                  <a:txBody>
                    <a:bodyPr/>
                    <a:lstStyle/>
                    <a:p>
                      <a:endParaRPr kumimoji="1" lang="ja-JP" altLang="en-US" sz="1100"/>
                    </a:p>
                  </a:txBody>
                  <a:tcPr anchor="ctr"/>
                </a:tc>
                <a:tc>
                  <a:txBody>
                    <a:bodyPr/>
                    <a:lstStyle/>
                    <a:p>
                      <a:endParaRPr kumimoji="1" lang="ja-JP" altLang="en-US" sz="1100" dirty="0"/>
                    </a:p>
                  </a:txBody>
                  <a:tcPr anchor="ctr"/>
                </a:tc>
                <a:extLst>
                  <a:ext uri="{0D108BD9-81ED-4DB2-BD59-A6C34878D82A}">
                    <a16:rowId xmlns:a16="http://schemas.microsoft.com/office/drawing/2014/main" xmlns="" val="1772375216"/>
                  </a:ext>
                </a:extLst>
              </a:tr>
              <a:tr h="370840">
                <a:tc vMerge="1">
                  <a:txBody>
                    <a:bodyPr/>
                    <a:lstStyle/>
                    <a:p>
                      <a:endParaRPr kumimoji="1" lang="ja-JP" altLang="en-US" dirty="0"/>
                    </a:p>
                  </a:txBody>
                  <a:tcPr/>
                </a:tc>
                <a:tc>
                  <a:txBody>
                    <a:bodyPr/>
                    <a:lstStyle/>
                    <a:p>
                      <a:r>
                        <a:rPr kumimoji="1" lang="ja-JP" altLang="en-US" sz="1100" b="0" i="0" u="none" strike="noStrike" kern="1200" baseline="0" dirty="0">
                          <a:solidFill>
                            <a:schemeClr val="dk1"/>
                          </a:solidFill>
                          <a:latin typeface="+mn-lt"/>
                          <a:ea typeface="+mn-ea"/>
                          <a:cs typeface="+mn-cs"/>
                        </a:rPr>
                        <a:t>不要なコメントの記載</a:t>
                      </a:r>
                      <a:endParaRPr kumimoji="1" lang="ja-JP" altLang="en-US" sz="1100" dirty="0"/>
                    </a:p>
                  </a:txBody>
                  <a:tcPr anchor="ct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xmlns="" val="2326373983"/>
                  </a:ext>
                </a:extLst>
              </a:tr>
              <a:tr h="370840">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xmlns="" val="3123725897"/>
                  </a:ext>
                </a:extLst>
              </a:tr>
            </a:tbl>
          </a:graphicData>
        </a:graphic>
      </p:graphicFrame>
    </p:spTree>
    <p:extLst>
      <p:ext uri="{BB962C8B-B14F-4D97-AF65-F5344CB8AC3E}">
        <p14:creationId xmlns:p14="http://schemas.microsoft.com/office/powerpoint/2010/main" val="304114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57" y="1103209"/>
            <a:ext cx="3085891" cy="4606475"/>
          </a:xfrm>
          <a:prstGeom prst="rect">
            <a:avLst/>
          </a:prstGeom>
        </p:spPr>
      </p:pic>
      <p:sp>
        <p:nvSpPr>
          <p:cNvPr id="17" name="吹き出し: 折線 16"/>
          <p:cNvSpPr/>
          <p:nvPr/>
        </p:nvSpPr>
        <p:spPr>
          <a:xfrm>
            <a:off x="4128249" y="1603257"/>
            <a:ext cx="1748054" cy="576080"/>
          </a:xfrm>
          <a:prstGeom prst="borderCallout2">
            <a:avLst>
              <a:gd name="adj1" fmla="val 18750"/>
              <a:gd name="adj2" fmla="val 0"/>
              <a:gd name="adj3" fmla="val 18750"/>
              <a:gd name="adj4" fmla="val -16667"/>
              <a:gd name="adj5" fmla="val 61495"/>
              <a:gd name="adj6" fmla="val -57011"/>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折線 17"/>
          <p:cNvSpPr/>
          <p:nvPr/>
        </p:nvSpPr>
        <p:spPr>
          <a:xfrm>
            <a:off x="4141337" y="3747716"/>
            <a:ext cx="1748054" cy="576080"/>
          </a:xfrm>
          <a:prstGeom prst="borderCallout2">
            <a:avLst>
              <a:gd name="adj1" fmla="val 18750"/>
              <a:gd name="adj2" fmla="val 0"/>
              <a:gd name="adj3" fmla="val 18750"/>
              <a:gd name="adj4" fmla="val -16667"/>
              <a:gd name="adj5" fmla="val 53197"/>
              <a:gd name="adj6" fmla="val -635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折線 18"/>
          <p:cNvSpPr/>
          <p:nvPr/>
        </p:nvSpPr>
        <p:spPr>
          <a:xfrm>
            <a:off x="4141337" y="4685483"/>
            <a:ext cx="1748054" cy="576080"/>
          </a:xfrm>
          <a:prstGeom prst="borderCallout2">
            <a:avLst>
              <a:gd name="adj1" fmla="val 18750"/>
              <a:gd name="adj2" fmla="val 0"/>
              <a:gd name="adj3" fmla="val 18750"/>
              <a:gd name="adj4" fmla="val -16667"/>
              <a:gd name="adj5" fmla="val 100718"/>
              <a:gd name="adj6" fmla="val -8557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折線 19"/>
          <p:cNvSpPr/>
          <p:nvPr/>
        </p:nvSpPr>
        <p:spPr>
          <a:xfrm rot="10800000">
            <a:off x="266006" y="1748577"/>
            <a:ext cx="1693423" cy="576080"/>
          </a:xfrm>
          <a:prstGeom prst="borderCallout2">
            <a:avLst>
              <a:gd name="adj1" fmla="val 69676"/>
              <a:gd name="adj2" fmla="val 0"/>
              <a:gd name="adj3" fmla="val 18750"/>
              <a:gd name="adj4" fmla="val -16667"/>
              <a:gd name="adj5" fmla="val -58595"/>
              <a:gd name="adj6" fmla="val -3507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折線 20"/>
          <p:cNvSpPr/>
          <p:nvPr/>
        </p:nvSpPr>
        <p:spPr>
          <a:xfrm rot="10800000">
            <a:off x="234939" y="3017294"/>
            <a:ext cx="1724490" cy="576080"/>
          </a:xfrm>
          <a:prstGeom prst="borderCallout2">
            <a:avLst>
              <a:gd name="adj1" fmla="val 69676"/>
              <a:gd name="adj2" fmla="val 0"/>
              <a:gd name="adj3" fmla="val 18750"/>
              <a:gd name="adj4" fmla="val -16667"/>
              <a:gd name="adj5" fmla="val -50072"/>
              <a:gd name="adj6" fmla="val -2068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131349" y="1587828"/>
            <a:ext cx="1742240" cy="646331"/>
          </a:xfrm>
          <a:prstGeom prst="rect">
            <a:avLst/>
          </a:prstGeom>
          <a:noFill/>
        </p:spPr>
        <p:txBody>
          <a:bodyPr wrap="square" rtlCol="0">
            <a:spAutoFit/>
          </a:bodyPr>
          <a:lstStyle/>
          <a:p>
            <a:pPr>
              <a:lnSpc>
                <a:spcPct val="150000"/>
              </a:lnSpc>
            </a:pPr>
            <a:r>
              <a:rPr kumimoji="1" lang="ja-JP" altLang="en-US" sz="1200" dirty="0"/>
              <a:t>認定医　　　　　　　　　</a:t>
            </a:r>
            <a:r>
              <a:rPr kumimoji="1" lang="en-US" altLang="ja-JP" sz="1200" dirty="0"/>
              <a:t>3</a:t>
            </a:r>
          </a:p>
          <a:p>
            <a:pPr>
              <a:lnSpc>
                <a:spcPct val="150000"/>
              </a:lnSpc>
            </a:pPr>
            <a:r>
              <a:rPr kumimoji="1" lang="ja-JP" altLang="en-US" sz="1200" dirty="0"/>
              <a:t>認定輸血検査技師　</a:t>
            </a:r>
            <a:r>
              <a:rPr kumimoji="1" lang="en-US" altLang="ja-JP" sz="1200" dirty="0"/>
              <a:t>13</a:t>
            </a:r>
            <a:endParaRPr kumimoji="1" lang="ja-JP" altLang="en-US" sz="1200" dirty="0"/>
          </a:p>
        </p:txBody>
      </p:sp>
      <p:sp>
        <p:nvSpPr>
          <p:cNvPr id="23" name="テキスト ボックス 22"/>
          <p:cNvSpPr txBox="1"/>
          <p:nvPr/>
        </p:nvSpPr>
        <p:spPr>
          <a:xfrm>
            <a:off x="4141335" y="3747717"/>
            <a:ext cx="1723505" cy="646331"/>
          </a:xfrm>
          <a:prstGeom prst="rect">
            <a:avLst/>
          </a:prstGeom>
          <a:noFill/>
        </p:spPr>
        <p:txBody>
          <a:bodyPr wrap="square" rtlCol="0">
            <a:spAutoFit/>
          </a:bodyPr>
          <a:lstStyle/>
          <a:p>
            <a:pPr>
              <a:lnSpc>
                <a:spcPct val="150000"/>
              </a:lnSpc>
            </a:pPr>
            <a:r>
              <a:rPr lang="ja-JP" altLang="en-US" sz="1200" dirty="0"/>
              <a:t>認定医　　　　　　　　　</a:t>
            </a:r>
            <a:r>
              <a:rPr lang="en-US" altLang="ja-JP" sz="1200" dirty="0"/>
              <a:t>5</a:t>
            </a:r>
          </a:p>
          <a:p>
            <a:pPr>
              <a:lnSpc>
                <a:spcPct val="150000"/>
              </a:lnSpc>
            </a:pPr>
            <a:r>
              <a:rPr lang="ja-JP" altLang="en-US" sz="1200" dirty="0"/>
              <a:t>認定輸血検査技師　</a:t>
            </a:r>
            <a:r>
              <a:rPr lang="en-US" altLang="ja-JP" sz="1200" dirty="0"/>
              <a:t>23</a:t>
            </a:r>
            <a:endParaRPr kumimoji="1" lang="ja-JP" altLang="en-US" sz="1200" dirty="0"/>
          </a:p>
        </p:txBody>
      </p:sp>
      <p:sp>
        <p:nvSpPr>
          <p:cNvPr id="24" name="テキスト ボックス 23"/>
          <p:cNvSpPr txBox="1"/>
          <p:nvPr/>
        </p:nvSpPr>
        <p:spPr>
          <a:xfrm>
            <a:off x="4128249" y="4684622"/>
            <a:ext cx="1748054" cy="646331"/>
          </a:xfrm>
          <a:prstGeom prst="rect">
            <a:avLst/>
          </a:prstGeom>
          <a:noFill/>
        </p:spPr>
        <p:txBody>
          <a:bodyPr wrap="square" rtlCol="0">
            <a:spAutoFit/>
          </a:bodyPr>
          <a:lstStyle/>
          <a:p>
            <a:pPr>
              <a:lnSpc>
                <a:spcPct val="150000"/>
              </a:lnSpc>
            </a:pPr>
            <a:r>
              <a:rPr lang="ja-JP" altLang="en-US" sz="1200" dirty="0"/>
              <a:t>認定医　　　　　　　　　</a:t>
            </a:r>
            <a:r>
              <a:rPr lang="en-US" altLang="ja-JP" sz="1200" dirty="0"/>
              <a:t>9</a:t>
            </a:r>
          </a:p>
          <a:p>
            <a:pPr>
              <a:lnSpc>
                <a:spcPct val="150000"/>
              </a:lnSpc>
            </a:pPr>
            <a:r>
              <a:rPr lang="ja-JP" altLang="en-US" sz="1200" dirty="0"/>
              <a:t>認定輸血検査技師　</a:t>
            </a:r>
            <a:r>
              <a:rPr lang="en-US" altLang="ja-JP" sz="1200" dirty="0"/>
              <a:t>29</a:t>
            </a:r>
            <a:endParaRPr kumimoji="1" lang="ja-JP" altLang="en-US" sz="1200" dirty="0"/>
          </a:p>
        </p:txBody>
      </p:sp>
      <p:sp>
        <p:nvSpPr>
          <p:cNvPr id="25" name="テキスト ボックス 24"/>
          <p:cNvSpPr txBox="1"/>
          <p:nvPr/>
        </p:nvSpPr>
        <p:spPr>
          <a:xfrm>
            <a:off x="269108" y="1732143"/>
            <a:ext cx="1700021" cy="646331"/>
          </a:xfrm>
          <a:prstGeom prst="rect">
            <a:avLst/>
          </a:prstGeom>
          <a:noFill/>
        </p:spPr>
        <p:txBody>
          <a:bodyPr wrap="square" rtlCol="0">
            <a:spAutoFit/>
          </a:bodyPr>
          <a:lstStyle/>
          <a:p>
            <a:pPr>
              <a:lnSpc>
                <a:spcPct val="150000"/>
              </a:lnSpc>
            </a:pPr>
            <a:r>
              <a:rPr lang="ja-JP" altLang="en-US" sz="1200" dirty="0"/>
              <a:t>認定医　　　　　　　　　</a:t>
            </a:r>
            <a:r>
              <a:rPr lang="en-US" altLang="ja-JP" sz="1200" dirty="0"/>
              <a:t>4</a:t>
            </a:r>
          </a:p>
          <a:p>
            <a:pPr>
              <a:lnSpc>
                <a:spcPct val="150000"/>
              </a:lnSpc>
            </a:pPr>
            <a:r>
              <a:rPr lang="ja-JP" altLang="en-US" sz="1200" dirty="0"/>
              <a:t>認定輸血検査技師　</a:t>
            </a:r>
            <a:r>
              <a:rPr lang="en-US" altLang="ja-JP" sz="1200" dirty="0"/>
              <a:t>11</a:t>
            </a:r>
            <a:endParaRPr kumimoji="1" lang="ja-JP" altLang="en-US" sz="1200" dirty="0"/>
          </a:p>
        </p:txBody>
      </p:sp>
      <p:sp>
        <p:nvSpPr>
          <p:cNvPr id="26" name="テキスト ボックス 25"/>
          <p:cNvSpPr txBox="1"/>
          <p:nvPr/>
        </p:nvSpPr>
        <p:spPr>
          <a:xfrm>
            <a:off x="242906" y="3000374"/>
            <a:ext cx="1739312" cy="646331"/>
          </a:xfrm>
          <a:prstGeom prst="rect">
            <a:avLst/>
          </a:prstGeom>
          <a:noFill/>
        </p:spPr>
        <p:txBody>
          <a:bodyPr wrap="square" rtlCol="0">
            <a:spAutoFit/>
          </a:bodyPr>
          <a:lstStyle/>
          <a:p>
            <a:pPr>
              <a:lnSpc>
                <a:spcPct val="150000"/>
              </a:lnSpc>
            </a:pPr>
            <a:r>
              <a:rPr lang="ja-JP" altLang="en-US" sz="1200" dirty="0"/>
              <a:t>認定医　　　　　　　　　</a:t>
            </a:r>
            <a:r>
              <a:rPr lang="en-US" altLang="ja-JP" sz="1200" dirty="0"/>
              <a:t>3</a:t>
            </a:r>
          </a:p>
          <a:p>
            <a:pPr>
              <a:lnSpc>
                <a:spcPct val="150000"/>
              </a:lnSpc>
            </a:pPr>
            <a:r>
              <a:rPr lang="ja-JP" altLang="en-US" sz="1200" dirty="0"/>
              <a:t>認定輸血検査技師　</a:t>
            </a:r>
            <a:r>
              <a:rPr lang="en-US" altLang="ja-JP" sz="1200" dirty="0"/>
              <a:t>13</a:t>
            </a:r>
            <a:endParaRPr kumimoji="1" lang="ja-JP" altLang="en-US" sz="1200" dirty="0"/>
          </a:p>
        </p:txBody>
      </p:sp>
      <p:sp>
        <p:nvSpPr>
          <p:cNvPr id="27" name="吹き出し: 折線 26"/>
          <p:cNvSpPr/>
          <p:nvPr/>
        </p:nvSpPr>
        <p:spPr>
          <a:xfrm>
            <a:off x="4141337" y="2577718"/>
            <a:ext cx="1748054" cy="576080"/>
          </a:xfrm>
          <a:prstGeom prst="borderCallout2">
            <a:avLst>
              <a:gd name="adj1" fmla="val 18750"/>
              <a:gd name="adj2" fmla="val 0"/>
              <a:gd name="adj3" fmla="val 18750"/>
              <a:gd name="adj4" fmla="val -16667"/>
              <a:gd name="adj5" fmla="val 61155"/>
              <a:gd name="adj6" fmla="val -4886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a:solidFill>
                  <a:schemeClr val="tx1"/>
                </a:solidFill>
              </a:rPr>
              <a:t>認定医　　　　　　　　　</a:t>
            </a:r>
            <a:r>
              <a:rPr lang="en-US" altLang="ja-JP" sz="1200" dirty="0">
                <a:solidFill>
                  <a:schemeClr val="tx1"/>
                </a:solidFill>
              </a:rPr>
              <a:t>3</a:t>
            </a:r>
          </a:p>
          <a:p>
            <a:pPr>
              <a:lnSpc>
                <a:spcPct val="150000"/>
              </a:lnSpc>
            </a:pPr>
            <a:r>
              <a:rPr lang="ja-JP" altLang="en-US" sz="1200" dirty="0">
                <a:solidFill>
                  <a:schemeClr val="tx1"/>
                </a:solidFill>
              </a:rPr>
              <a:t>認定輸血検査技師　</a:t>
            </a:r>
            <a:r>
              <a:rPr lang="en-US" altLang="ja-JP" sz="1200" dirty="0">
                <a:solidFill>
                  <a:schemeClr val="tx1"/>
                </a:solidFill>
              </a:rPr>
              <a:t>13</a:t>
            </a:r>
            <a:endParaRPr kumimoji="1" lang="ja-JP" altLang="en-US" sz="1200" dirty="0">
              <a:solidFill>
                <a:schemeClr val="tx1"/>
              </a:solidFill>
            </a:endParaRPr>
          </a:p>
        </p:txBody>
      </p:sp>
      <p:sp>
        <p:nvSpPr>
          <p:cNvPr id="28" name="テキスト ボックス 27"/>
          <p:cNvSpPr txBox="1"/>
          <p:nvPr/>
        </p:nvSpPr>
        <p:spPr>
          <a:xfrm>
            <a:off x="266006" y="801813"/>
            <a:ext cx="2747737" cy="400110"/>
          </a:xfrm>
          <a:prstGeom prst="rect">
            <a:avLst/>
          </a:prstGeom>
          <a:noFill/>
        </p:spPr>
        <p:txBody>
          <a:bodyPr wrap="square" rtlCol="0">
            <a:spAutoFit/>
          </a:bodyPr>
          <a:lstStyle/>
          <a:p>
            <a:pPr algn="dist"/>
            <a:r>
              <a:rPr kumimoji="1" lang="en-US" altLang="ja-JP" sz="2000" dirty="0">
                <a:solidFill>
                  <a:schemeClr val="bg2">
                    <a:lumMod val="75000"/>
                  </a:schemeClr>
                </a:solidFill>
                <a:effectLst>
                  <a:outerShdw blurRad="38100" dist="38100" dir="2700000" algn="tl">
                    <a:srgbClr val="000000">
                      <a:alpha val="43137"/>
                    </a:srgbClr>
                  </a:outerShdw>
                </a:effectLst>
              </a:rPr>
              <a:t>【</a:t>
            </a:r>
            <a:r>
              <a:rPr kumimoji="1" lang="ja-JP" altLang="en-US" sz="2000" dirty="0">
                <a:solidFill>
                  <a:schemeClr val="bg2">
                    <a:lumMod val="75000"/>
                  </a:schemeClr>
                </a:solidFill>
                <a:effectLst>
                  <a:outerShdw blurRad="38100" dist="38100" dir="2700000" algn="tl">
                    <a:srgbClr val="000000">
                      <a:alpha val="43137"/>
                    </a:srgbClr>
                  </a:outerShdw>
                </a:effectLst>
              </a:rPr>
              <a:t>認定医・認定技師数</a:t>
            </a:r>
            <a:r>
              <a:rPr kumimoji="1" lang="en-US" altLang="ja-JP" sz="2000" dirty="0">
                <a:solidFill>
                  <a:schemeClr val="bg2">
                    <a:lumMod val="75000"/>
                  </a:schemeClr>
                </a:solidFill>
                <a:effectLst>
                  <a:outerShdw blurRad="38100" dist="38100" dir="2700000" algn="tl">
                    <a:srgbClr val="000000">
                      <a:alpha val="43137"/>
                    </a:srgbClr>
                  </a:outerShdw>
                </a:effectLst>
              </a:rPr>
              <a:t>】</a:t>
            </a:r>
            <a:endParaRPr kumimoji="1" lang="ja-JP" altLang="en-US" sz="2000" dirty="0">
              <a:solidFill>
                <a:schemeClr val="bg2">
                  <a:lumMod val="75000"/>
                </a:schemeClr>
              </a:solidFill>
              <a:effectLst>
                <a:outerShdw blurRad="38100" dist="38100" dir="2700000" algn="tl">
                  <a:srgbClr val="000000">
                    <a:alpha val="43137"/>
                  </a:srgbClr>
                </a:outerShdw>
              </a:effectLst>
            </a:endParaRPr>
          </a:p>
        </p:txBody>
      </p:sp>
      <p:sp>
        <p:nvSpPr>
          <p:cNvPr id="31" name="テキスト ボックス 30"/>
          <p:cNvSpPr txBox="1"/>
          <p:nvPr/>
        </p:nvSpPr>
        <p:spPr>
          <a:xfrm>
            <a:off x="6008640" y="1511541"/>
            <a:ext cx="2517844" cy="3000821"/>
          </a:xfrm>
          <a:prstGeom prst="rect">
            <a:avLst/>
          </a:prstGeom>
          <a:noFill/>
        </p:spPr>
        <p:txBody>
          <a:bodyPr wrap="square" rtlCol="0">
            <a:spAutoFit/>
          </a:bodyPr>
          <a:lstStyle/>
          <a:p>
            <a:pPr>
              <a:spcAft>
                <a:spcPts val="600"/>
              </a:spcAft>
            </a:pPr>
            <a:r>
              <a:rPr kumimoji="1" lang="ja-JP" altLang="en-US" dirty="0">
                <a:solidFill>
                  <a:schemeClr val="bg2">
                    <a:lumMod val="75000"/>
                  </a:schemeClr>
                </a:solidFill>
                <a:effectLst>
                  <a:outerShdw blurRad="38100" dist="38100" dir="2700000" algn="tl">
                    <a:srgbClr val="000000">
                      <a:alpha val="43137"/>
                    </a:srgbClr>
                  </a:outerShdw>
                </a:effectLst>
              </a:rPr>
              <a:t>輸血認定技師の役割</a:t>
            </a:r>
            <a:endParaRPr kumimoji="1" lang="en-US" altLang="ja-JP" dirty="0">
              <a:solidFill>
                <a:schemeClr val="bg2">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kumimoji="1" lang="ja-JP" altLang="en-US" sz="1400" dirty="0">
                <a:solidFill>
                  <a:schemeClr val="bg2">
                    <a:lumMod val="75000"/>
                  </a:schemeClr>
                </a:solidFill>
              </a:rPr>
              <a:t>献血者・患者の橋渡し</a:t>
            </a:r>
            <a:endParaRPr kumimoji="1" lang="en-US" altLang="ja-JP" sz="1400" dirty="0">
              <a:solidFill>
                <a:schemeClr val="bg2">
                  <a:lumMod val="75000"/>
                </a:schemeClr>
              </a:solidFill>
            </a:endParaRPr>
          </a:p>
          <a:p>
            <a:pPr>
              <a:spcAft>
                <a:spcPts val="600"/>
              </a:spcAft>
            </a:pPr>
            <a:r>
              <a:rPr kumimoji="1" lang="ja-JP" altLang="en-US" sz="1200" dirty="0">
                <a:solidFill>
                  <a:schemeClr val="bg2">
                    <a:lumMod val="75000"/>
                  </a:schemeClr>
                </a:solidFill>
              </a:rPr>
              <a:t>　　　　血液センターとの連携</a:t>
            </a:r>
            <a:endParaRPr kumimoji="1" lang="en-US" altLang="ja-JP" sz="1200" dirty="0">
              <a:solidFill>
                <a:schemeClr val="bg2">
                  <a:lumMod val="75000"/>
                </a:schemeClr>
              </a:solidFill>
            </a:endParaRPr>
          </a:p>
          <a:p>
            <a:pPr marL="285750" indent="-285750">
              <a:buFont typeface="Arial" panose="020B0604020202020204" pitchFamily="34" charset="0"/>
              <a:buChar char="•"/>
            </a:pPr>
            <a:r>
              <a:rPr kumimoji="1" lang="ja-JP" altLang="en-US" sz="1400" dirty="0">
                <a:solidFill>
                  <a:schemeClr val="bg2">
                    <a:lumMod val="75000"/>
                  </a:schemeClr>
                </a:solidFill>
              </a:rPr>
              <a:t>安全を優先した無駄の無い輸血療法の提供</a:t>
            </a:r>
            <a:endParaRPr kumimoji="1" lang="en-US" altLang="ja-JP" sz="1400" dirty="0">
              <a:solidFill>
                <a:schemeClr val="bg2">
                  <a:lumMod val="75000"/>
                </a:schemeClr>
              </a:solidFill>
            </a:endParaRPr>
          </a:p>
          <a:p>
            <a:r>
              <a:rPr kumimoji="1" lang="ja-JP" altLang="en-US" sz="1200" dirty="0">
                <a:solidFill>
                  <a:schemeClr val="bg2">
                    <a:lumMod val="75000"/>
                  </a:schemeClr>
                </a:solidFill>
              </a:rPr>
              <a:t>　　　　適切な血液製剤の選択</a:t>
            </a:r>
            <a:endParaRPr kumimoji="1" lang="en-US" altLang="ja-JP" sz="1200" dirty="0">
              <a:solidFill>
                <a:schemeClr val="bg2">
                  <a:lumMod val="75000"/>
                </a:schemeClr>
              </a:solidFill>
            </a:endParaRPr>
          </a:p>
          <a:p>
            <a:r>
              <a:rPr kumimoji="1" lang="ja-JP" altLang="en-US" sz="1200" dirty="0">
                <a:solidFill>
                  <a:schemeClr val="bg2">
                    <a:lumMod val="75000"/>
                  </a:schemeClr>
                </a:solidFill>
              </a:rPr>
              <a:t>　　　　副作用回避のアドバイス</a:t>
            </a:r>
            <a:endParaRPr kumimoji="1" lang="en-US" altLang="ja-JP" sz="1200" dirty="0">
              <a:solidFill>
                <a:schemeClr val="bg2">
                  <a:lumMod val="75000"/>
                </a:schemeClr>
              </a:solidFill>
            </a:endParaRPr>
          </a:p>
          <a:p>
            <a:pPr>
              <a:spcAft>
                <a:spcPts val="600"/>
              </a:spcAft>
            </a:pPr>
            <a:r>
              <a:rPr kumimoji="1" lang="ja-JP" altLang="en-US" sz="1200" dirty="0">
                <a:solidFill>
                  <a:schemeClr val="bg2">
                    <a:lumMod val="75000"/>
                  </a:schemeClr>
                </a:solidFill>
              </a:rPr>
              <a:t>　　　　副作用の原因究明</a:t>
            </a:r>
            <a:endParaRPr kumimoji="1" lang="en-US" altLang="ja-JP" sz="1400" dirty="0">
              <a:solidFill>
                <a:schemeClr val="bg2">
                  <a:lumMod val="75000"/>
                </a:schemeClr>
              </a:solidFill>
            </a:endParaRPr>
          </a:p>
          <a:p>
            <a:pPr marL="285750" indent="-285750">
              <a:spcAft>
                <a:spcPts val="600"/>
              </a:spcAft>
              <a:buFont typeface="Arial" panose="020B0604020202020204" pitchFamily="34" charset="0"/>
              <a:buChar char="•"/>
            </a:pPr>
            <a:r>
              <a:rPr kumimoji="1" lang="ja-JP" altLang="en-US" sz="1400" dirty="0">
                <a:solidFill>
                  <a:schemeClr val="bg2">
                    <a:lumMod val="75000"/>
                  </a:schemeClr>
                </a:solidFill>
              </a:rPr>
              <a:t>質の高い輸血療法の提供</a:t>
            </a:r>
            <a:endParaRPr kumimoji="1" lang="en-US" altLang="ja-JP" sz="1400" dirty="0">
              <a:solidFill>
                <a:schemeClr val="bg2">
                  <a:lumMod val="75000"/>
                </a:schemeClr>
              </a:solidFill>
            </a:endParaRPr>
          </a:p>
          <a:p>
            <a:pPr marL="285750" indent="-285750">
              <a:buFont typeface="Arial" panose="020B0604020202020204" pitchFamily="34" charset="0"/>
              <a:buChar char="•"/>
            </a:pPr>
            <a:r>
              <a:rPr kumimoji="1" lang="ja-JP" altLang="en-US" sz="1400" dirty="0">
                <a:solidFill>
                  <a:schemeClr val="bg2">
                    <a:lumMod val="75000"/>
                  </a:schemeClr>
                </a:solidFill>
              </a:rPr>
              <a:t>優れた人材の育成</a:t>
            </a:r>
            <a:endParaRPr kumimoji="1" lang="en-US" altLang="ja-JP" sz="1400" dirty="0">
              <a:solidFill>
                <a:schemeClr val="bg2">
                  <a:lumMod val="75000"/>
                </a:schemeClr>
              </a:solidFill>
            </a:endParaRPr>
          </a:p>
          <a:p>
            <a:pPr>
              <a:spcAft>
                <a:spcPts val="600"/>
              </a:spcAft>
            </a:pPr>
            <a:r>
              <a:rPr kumimoji="1" lang="ja-JP" altLang="en-US" sz="1400" dirty="0">
                <a:solidFill>
                  <a:schemeClr val="bg2">
                    <a:lumMod val="75000"/>
                  </a:schemeClr>
                </a:solidFill>
              </a:rPr>
              <a:t>　　 世代交代</a:t>
            </a:r>
            <a:endParaRPr kumimoji="1" lang="en-US" altLang="ja-JP" sz="1400" dirty="0">
              <a:solidFill>
                <a:schemeClr val="bg2">
                  <a:lumMod val="75000"/>
                </a:schemeClr>
              </a:solidFill>
            </a:endParaRPr>
          </a:p>
          <a:p>
            <a:pPr marL="285750" indent="-285750">
              <a:spcAft>
                <a:spcPts val="600"/>
              </a:spcAft>
              <a:buFont typeface="Arial" panose="020B0604020202020204" pitchFamily="34" charset="0"/>
              <a:buChar char="•"/>
            </a:pPr>
            <a:r>
              <a:rPr kumimoji="1" lang="ja-JP" altLang="en-US" sz="1400" dirty="0">
                <a:solidFill>
                  <a:schemeClr val="bg2">
                    <a:lumMod val="75000"/>
                  </a:schemeClr>
                </a:solidFill>
              </a:rPr>
              <a:t>地域輸血医療への貢献</a:t>
            </a:r>
            <a:endParaRPr kumimoji="1" lang="ja-JP" altLang="en-US" dirty="0"/>
          </a:p>
        </p:txBody>
      </p:sp>
    </p:spTree>
    <p:extLst>
      <p:ext uri="{BB962C8B-B14F-4D97-AF65-F5344CB8AC3E}">
        <p14:creationId xmlns:p14="http://schemas.microsoft.com/office/powerpoint/2010/main" val="281028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zh-TW" altLang="en-US" dirty="0">
                <a:latin typeface="HG丸ｺﾞｼｯｸM-PRO" panose="020F0600000000000000" pitchFamily="50" charset="-128"/>
                <a:ea typeface="HG丸ｺﾞｼｯｸM-PRO" panose="020F0600000000000000" pitchFamily="50" charset="-128"/>
              </a:rPr>
              <a:t>輸血機能評価認定（</a:t>
            </a:r>
            <a:r>
              <a:rPr lang="en-US" altLang="zh-TW" dirty="0">
                <a:latin typeface="HG丸ｺﾞｼｯｸM-PRO" panose="020F0600000000000000" pitchFamily="50" charset="-128"/>
                <a:ea typeface="HG丸ｺﾞｼｯｸM-PRO" panose="020F0600000000000000" pitchFamily="50" charset="-128"/>
              </a:rPr>
              <a:t>I&amp;A</a:t>
            </a:r>
            <a:r>
              <a:rPr lang="zh-TW"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39822752"/>
      </p:ext>
    </p:extLst>
  </p:cSld>
  <p:clrMapOvr>
    <a:masterClrMapping/>
  </p:clrMapOvr>
</p:sld>
</file>

<file path=ppt/theme/theme1.xml><?xml version="1.0" encoding="utf-8"?>
<a:theme xmlns:a="http://schemas.openxmlformats.org/drawingml/2006/main" name="かぜ">
  <a:themeElements>
    <a:clrScheme name="羽">
      <a:dk1>
        <a:srgbClr val="000000"/>
      </a:dk1>
      <a:lt1>
        <a:srgbClr val="FFFFFF"/>
      </a:lt1>
      <a:dk2>
        <a:srgbClr val="3337D5"/>
      </a:dk2>
      <a:lt2>
        <a:srgbClr val="2B9DD7"/>
      </a:lt2>
      <a:accent1>
        <a:srgbClr val="337CD6"/>
      </a:accent1>
      <a:accent2>
        <a:srgbClr val="3333FF"/>
      </a:accent2>
      <a:accent3>
        <a:srgbClr val="99CCFF"/>
      </a:accent3>
      <a:accent4>
        <a:srgbClr val="C8E3FF"/>
      </a:accent4>
      <a:accent5>
        <a:srgbClr val="66C408"/>
      </a:accent5>
      <a:accent6>
        <a:srgbClr val="FF6F00"/>
      </a:accent6>
      <a:hlink>
        <a:srgbClr val="B0D6F6"/>
      </a:hlink>
      <a:folHlink>
        <a:srgbClr val="7FA9FD"/>
      </a:folHlink>
    </a:clrScheme>
    <a:fontScheme name="ユーザー定義 1">
      <a:majorFont>
        <a:latin typeface="Arial"/>
        <a:ea typeface="Meiryo UI"/>
        <a:cs typeface=""/>
      </a:majorFont>
      <a:minorFont>
        <a:latin typeface="Tahoma"/>
        <a:ea typeface="Meiryo UI"/>
        <a:cs typeface=""/>
      </a:minorFont>
    </a:fontScheme>
    <a:fmtScheme name="羽">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reflection blurRad="12700" stA="26000" endPos="28000" dist="38100" dir="5400000" sy="-100000" rotWithShape="0"/>
          </a:effectLst>
        </a:effectStyle>
        <a:effectStyle>
          <a:effectLst>
            <a:outerShdw blurRad="38100" dist="25400" dir="5400000" rotWithShape="0">
              <a:srgbClr val="000000">
                <a:alpha val="75000"/>
              </a:srgbClr>
            </a:outerShdw>
          </a:effectLst>
        </a:effectStyle>
      </a:effectStyleLst>
      <a:bgFillStyleLst>
        <a:solidFill>
          <a:schemeClr val="phClr"/>
        </a:solidFill>
        <a:gradFill rotWithShape="1">
          <a:gsLst>
            <a:gs pos="0">
              <a:schemeClr val="phClr">
                <a:tint val="100000"/>
                <a:hueMod val="70000"/>
                <a:satMod val="100000"/>
              </a:schemeClr>
            </a:gs>
            <a:gs pos="100000">
              <a:schemeClr val="phClr">
                <a:shade val="2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ユーザー設定">
  <a:themeElements>
    <a:clrScheme name="JUST Slide">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JUST Slide">
      <a:majorFont>
        <a:latin typeface="MS PGothic"/>
        <a:ea typeface="MS PGothic"/>
        <a:cs typeface=""/>
      </a:majorFont>
      <a:minorFont>
        <a:latin typeface="MS PGothic"/>
        <a:ea typeface="MS PGothic"/>
        <a:cs typeface=""/>
      </a:minorFont>
    </a:fontScheme>
    <a:fmtScheme name="JUST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かぜ</Template>
  <TotalTime>2026</TotalTime>
  <Words>2427</Words>
  <Application>Microsoft Office PowerPoint</Application>
  <PresentationFormat>画面に合わせる (4:3)</PresentationFormat>
  <Paragraphs>499</Paragraphs>
  <Slides>25</Slides>
  <Notes>0</Notes>
  <HiddenSlides>0</HiddenSlides>
  <MMClips>0</MMClips>
  <ScaleCrop>false</ScaleCrop>
  <HeadingPairs>
    <vt:vector size="4" baseType="variant">
      <vt:variant>
        <vt:lpstr>テーマ</vt:lpstr>
      </vt:variant>
      <vt:variant>
        <vt:i4>2</vt:i4>
      </vt:variant>
      <vt:variant>
        <vt:lpstr>スライド タイトル</vt:lpstr>
      </vt:variant>
      <vt:variant>
        <vt:i4>25</vt:i4>
      </vt:variant>
    </vt:vector>
  </HeadingPairs>
  <TitlesOfParts>
    <vt:vector size="27" baseType="lpstr">
      <vt:lpstr>かぜ</vt:lpstr>
      <vt:lpstr>デザインのユーザー設定</vt:lpstr>
      <vt:lpstr>認定輸血検査技師の役割と新I&amp;Aの紹介</vt:lpstr>
      <vt:lpstr>認定輸血検査技師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輸血機能評価認定（I&amp;A）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後藤健治</dc:creator>
  <cp:lastModifiedBy>健康国保課　井上　馨</cp:lastModifiedBy>
  <cp:revision>110</cp:revision>
  <cp:lastPrinted>2016-11-04T00:11:35Z</cp:lastPrinted>
  <dcterms:created xsi:type="dcterms:W3CDTF">2016-10-31T13:33:40Z</dcterms:created>
  <dcterms:modified xsi:type="dcterms:W3CDTF">2016-11-22T01:33:06Z</dcterms:modified>
</cp:coreProperties>
</file>