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4" d="100"/>
          <a:sy n="124" d="100"/>
        </p:scale>
        <p:origin x="-13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xmlns="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xmlns="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xmlns="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xmlns="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xmlns="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443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悠久(ishii-chikahisa)</dc:creator>
  <cp:lastModifiedBy>SS17020205</cp:lastModifiedBy>
  <cp:revision>26</cp:revision>
  <cp:lastPrinted>2020-06-19T08:21:32Z</cp:lastPrinted>
  <dcterms:modified xsi:type="dcterms:W3CDTF">2020-06-19T08:22:00Z</dcterms:modified>
</cp:coreProperties>
</file>