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9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1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2021/12/16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1795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2021/12/16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3330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2021/12/16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77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2021/12/16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6789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2021/12/16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459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2021/12/16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483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2021/12/16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071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2021/12/16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5531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2021/12/16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108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2021/12/16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800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2021/12/16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2128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C4529-4DA9-4284-90C6-50C14F95105A}" type="datetimeFigureOut">
              <a:rPr kumimoji="1" lang="ja-JP" altLang="en-US" smtClean="0"/>
              <a:t>2021/12/16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42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8"/>
          <p:cNvSpPr/>
          <p:nvPr/>
        </p:nvSpPr>
        <p:spPr>
          <a:xfrm>
            <a:off x="5923861" y="724621"/>
            <a:ext cx="2937755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n w="0"/>
              <a:solidFill>
                <a:schemeClr val="tx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106520" y="724621"/>
            <a:ext cx="3694080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n w="0"/>
              <a:solidFill>
                <a:schemeClr val="tx1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8543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令和　年度　人権教育研究推進事業　＜</a:t>
            </a:r>
            <a:r>
              <a:rPr lang="zh-TW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人権教育総合推進地域事業</a:t>
            </a:r>
            <a:r>
              <a:rPr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＞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5011907" y="724621"/>
            <a:ext cx="1039681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地域名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102139" y="724621"/>
            <a:ext cx="1101657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都道府県・指定都市名</a:t>
            </a:r>
          </a:p>
        </p:txBody>
      </p:sp>
      <p:sp>
        <p:nvSpPr>
          <p:cNvPr id="15" name="角丸四角形 14"/>
          <p:cNvSpPr/>
          <p:nvPr/>
        </p:nvSpPr>
        <p:spPr>
          <a:xfrm>
            <a:off x="96994" y="1688015"/>
            <a:ext cx="2100371" cy="253082"/>
          </a:xfrm>
          <a:prstGeom prst="roundRect">
            <a:avLst>
              <a:gd name="adj" fmla="val 1105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 smtClean="0">
                <a:ln w="0"/>
                <a:solidFill>
                  <a:schemeClr val="tx1"/>
                </a:solidFill>
              </a:rPr>
              <a:t>各組織の動き・役割等</a:t>
            </a:r>
            <a:endParaRPr lang="en-US" altLang="ja-JP" sz="1350" dirty="0" smtClean="0">
              <a:ln w="0"/>
              <a:solidFill>
                <a:schemeClr val="tx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013357" y="0"/>
            <a:ext cx="11306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50" dirty="0"/>
              <a:t>別紙様式３－１</a:t>
            </a:r>
          </a:p>
        </p:txBody>
      </p:sp>
      <p:sp>
        <p:nvSpPr>
          <p:cNvPr id="18" name="角丸四角形 17"/>
          <p:cNvSpPr/>
          <p:nvPr/>
        </p:nvSpPr>
        <p:spPr>
          <a:xfrm>
            <a:off x="1371600" y="1206318"/>
            <a:ext cx="7490016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n w="0"/>
              <a:solidFill>
                <a:schemeClr val="tx1"/>
              </a:solidFill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102139" y="1206318"/>
            <a:ext cx="1412663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 smtClean="0">
                <a:ln w="0"/>
                <a:solidFill>
                  <a:schemeClr val="tx1"/>
                </a:solidFill>
              </a:rPr>
              <a:t>人権課題</a:t>
            </a:r>
            <a:endParaRPr lang="ja-JP" altLang="en-US" sz="1350" dirty="0">
              <a:ln w="0"/>
              <a:solidFill>
                <a:schemeClr val="tx1"/>
              </a:solidFill>
            </a:endParaRPr>
          </a:p>
        </p:txBody>
      </p:sp>
      <p:sp>
        <p:nvSpPr>
          <p:cNvPr id="24" name="角丸四角形 23"/>
          <p:cNvSpPr/>
          <p:nvPr/>
        </p:nvSpPr>
        <p:spPr>
          <a:xfrm>
            <a:off x="157794" y="4514696"/>
            <a:ext cx="8703823" cy="78854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157794" y="4514696"/>
            <a:ext cx="1357008" cy="788547"/>
          </a:xfrm>
          <a:prstGeom prst="roundRect">
            <a:avLst>
              <a:gd name="adj" fmla="val 1011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 smtClean="0">
                <a:ln w="0"/>
                <a:solidFill>
                  <a:schemeClr val="tx1"/>
                </a:solidFill>
              </a:rPr>
              <a:t>校種間連携の概要</a:t>
            </a:r>
            <a:endParaRPr lang="ja-JP" altLang="en-US" sz="1350" dirty="0">
              <a:ln w="0"/>
              <a:solidFill>
                <a:schemeClr val="tx1"/>
              </a:solidFill>
            </a:endParaRPr>
          </a:p>
        </p:txBody>
      </p:sp>
      <p:sp>
        <p:nvSpPr>
          <p:cNvPr id="27" name="角丸四角形 26"/>
          <p:cNvSpPr/>
          <p:nvPr/>
        </p:nvSpPr>
        <p:spPr>
          <a:xfrm>
            <a:off x="157794" y="5361918"/>
            <a:ext cx="8703823" cy="7474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角丸四角形 27"/>
          <p:cNvSpPr/>
          <p:nvPr/>
        </p:nvSpPr>
        <p:spPr>
          <a:xfrm>
            <a:off x="157794" y="5361917"/>
            <a:ext cx="1357008" cy="747485"/>
          </a:xfrm>
          <a:prstGeom prst="roundRect">
            <a:avLst>
              <a:gd name="adj" fmla="val 91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ja-JP" altLang="en-US" sz="1350" dirty="0" smtClean="0">
                <a:ln w="0"/>
                <a:solidFill>
                  <a:schemeClr val="tx1"/>
                </a:solidFill>
              </a:rPr>
              <a:t>地域・関係機関との連携の概要</a:t>
            </a:r>
            <a:endParaRPr lang="ja-JP" altLang="en-US" sz="1350" dirty="0">
              <a:ln w="0"/>
              <a:solidFill>
                <a:schemeClr val="tx1"/>
              </a:solidFill>
            </a:endParaRPr>
          </a:p>
        </p:txBody>
      </p:sp>
      <p:sp>
        <p:nvSpPr>
          <p:cNvPr id="30" name="角丸四角形 29"/>
          <p:cNvSpPr/>
          <p:nvPr/>
        </p:nvSpPr>
        <p:spPr>
          <a:xfrm>
            <a:off x="1399283" y="6163602"/>
            <a:ext cx="7462333" cy="648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363" indent="-360363"/>
            <a:endParaRPr lang="ja-JP" altLang="en-US" sz="1350" dirty="0">
              <a:ln w="0"/>
              <a:solidFill>
                <a:srgbClr val="FF0000"/>
              </a:solidFill>
            </a:endParaRPr>
          </a:p>
        </p:txBody>
      </p:sp>
      <p:sp>
        <p:nvSpPr>
          <p:cNvPr id="31" name="角丸四角形 30"/>
          <p:cNvSpPr/>
          <p:nvPr/>
        </p:nvSpPr>
        <p:spPr>
          <a:xfrm>
            <a:off x="157794" y="6163602"/>
            <a:ext cx="1357008" cy="648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事業成果</a:t>
            </a:r>
            <a:endParaRPr lang="ja-JP" altLang="en-US" sz="135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97152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1471</TotalTime>
  <Words>50</Words>
  <Application>Microsoft Office PowerPoint</Application>
  <PresentationFormat>画面に合わせる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令和　年度　人権教育研究推進事業　＜人権教育総合推進地域事業＞</vt:lpstr>
    </vt:vector>
  </TitlesOfParts>
  <Company>MEXT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令和　年度　人権教育研究推進事業　＜＞</dc:title>
  <dc:creator>m</dc:creator>
  <cp:lastModifiedBy>m</cp:lastModifiedBy>
  <cp:revision>49</cp:revision>
  <cp:lastPrinted>2021-11-30T01:35:07Z</cp:lastPrinted>
  <dcterms:created xsi:type="dcterms:W3CDTF">2020-11-27T10:31:35Z</dcterms:created>
  <dcterms:modified xsi:type="dcterms:W3CDTF">2021-12-16T04:56:52Z</dcterms:modified>
</cp:coreProperties>
</file>