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9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5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07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角丸四角形 10"/>
          <p:cNvSpPr/>
          <p:nvPr/>
        </p:nvSpPr>
        <p:spPr>
          <a:xfrm>
            <a:off x="1028700" y="1243920"/>
            <a:ext cx="3112852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321299" y="741328"/>
            <a:ext cx="354303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06522" y="741328"/>
            <a:ext cx="303503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4042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</a:t>
            </a:r>
            <a:r>
              <a:rPr lang="ja-JP" altLang="en-US" sz="24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人権教育研究推進事業　</a:t>
            </a: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人権教育研究指定校事業</a:t>
            </a:r>
            <a:r>
              <a:rPr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  <a:endParaRPr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389607" y="741328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</a:rPr>
              <a:t>学校名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02141" y="741328"/>
            <a:ext cx="1101657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都道府県・指定都市名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102141" y="1243920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人権課題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5981699" y="1243920"/>
            <a:ext cx="2882629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en-US" altLang="ja-JP" sz="1350" dirty="0" smtClean="0">
              <a:ln w="0"/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389607" y="1243920"/>
            <a:ext cx="1731793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対象学年・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取り扱った</a:t>
            </a:r>
            <a:r>
              <a:rPr lang="ja-JP" altLang="en-US" sz="1350" dirty="0" smtClean="0">
                <a:ln w="0"/>
                <a:solidFill>
                  <a:schemeClr val="tx1"/>
                </a:solidFill>
              </a:rPr>
              <a:t>教科等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08325" y="41107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</a:t>
            </a:r>
            <a:r>
              <a:rPr lang="ja-JP" altLang="en-US" sz="1050" dirty="0" smtClean="0"/>
              <a:t>様式３－２</a:t>
            </a:r>
            <a:endParaRPr lang="ja-JP" altLang="en-US" sz="1050" dirty="0"/>
          </a:p>
        </p:txBody>
      </p:sp>
      <p:sp>
        <p:nvSpPr>
          <p:cNvPr id="26" name="角丸四角形 25"/>
          <p:cNvSpPr/>
          <p:nvPr/>
        </p:nvSpPr>
        <p:spPr>
          <a:xfrm>
            <a:off x="1298644" y="1768098"/>
            <a:ext cx="7602164" cy="981049"/>
          </a:xfrm>
          <a:prstGeom prst="roundRect">
            <a:avLst>
              <a:gd name="adj" fmla="val 44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298644" y="2829463"/>
            <a:ext cx="7602164" cy="1131079"/>
          </a:xfrm>
          <a:prstGeom prst="roundRect">
            <a:avLst>
              <a:gd name="adj" fmla="val 44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102141" y="2829463"/>
            <a:ext cx="1357008" cy="1131079"/>
          </a:xfrm>
          <a:prstGeom prst="roundRect">
            <a:avLst>
              <a:gd name="adj" fmla="val 75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実施した内容</a:t>
            </a:r>
          </a:p>
        </p:txBody>
      </p:sp>
      <p:sp>
        <p:nvSpPr>
          <p:cNvPr id="29" name="角丸四角形 28"/>
          <p:cNvSpPr/>
          <p:nvPr/>
        </p:nvSpPr>
        <p:spPr>
          <a:xfrm>
            <a:off x="1239063" y="4037401"/>
            <a:ext cx="7661744" cy="1346125"/>
          </a:xfrm>
          <a:prstGeom prst="roundRect">
            <a:avLst>
              <a:gd name="adj" fmla="val 77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102141" y="4037401"/>
            <a:ext cx="1357008" cy="1346125"/>
          </a:xfrm>
          <a:prstGeom prst="roundRect">
            <a:avLst>
              <a:gd name="adj" fmla="val 91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工夫した点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102140" y="1763091"/>
            <a:ext cx="1357009" cy="984913"/>
          </a:xfrm>
          <a:prstGeom prst="roundRect">
            <a:avLst>
              <a:gd name="adj" fmla="val 101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目標・人権教育のねらい</a:t>
            </a:r>
            <a:endParaRPr lang="en-US" altLang="ja-JP" sz="13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102141" y="5474239"/>
            <a:ext cx="1357008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他教科との</a:t>
            </a:r>
            <a:endParaRPr lang="en-US" altLang="ja-JP" sz="135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関連</a:t>
            </a:r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102141" y="6177507"/>
            <a:ext cx="1357008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事業成果</a:t>
            </a:r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343630" y="5474239"/>
            <a:ext cx="7557177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1343630" y="6177507"/>
            <a:ext cx="7557177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59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</TotalTime>
  <Words>57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令和　年度　人権教育研究推進事業　＜人権教育研究指定校事業＞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　年度　人権教育研究推進事業　＜＞</dc:title>
  <dc:creator>m</dc:creator>
  <cp:lastModifiedBy>m</cp:lastModifiedBy>
  <cp:revision>29</cp:revision>
  <cp:lastPrinted>2020-12-21T04:22:37Z</cp:lastPrinted>
  <dcterms:created xsi:type="dcterms:W3CDTF">2020-11-27T10:31:35Z</dcterms:created>
  <dcterms:modified xsi:type="dcterms:W3CDTF">2021-12-16T04:57:08Z</dcterms:modified>
</cp:coreProperties>
</file>