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503029" r:id="rId4"/>
  </p:sldMasterIdLst>
  <p:notesMasterIdLst>
    <p:notesMasterId r:id="rId7"/>
  </p:notesMasterIdLst>
  <p:handoutMasterIdLst>
    <p:handoutMasterId r:id="rId8"/>
  </p:handoutMasterIdLst>
  <p:sldIdLst>
    <p:sldId id="608" r:id="rId5"/>
    <p:sldId id="609" r:id="rId6"/>
  </p:sldIdLst>
  <p:sldSz cx="6858000" cy="9906000" type="A4"/>
  <p:notesSz cx="6807200" cy="9939338"/>
  <p:defaultTextStyle>
    <a:defPPr>
      <a:defRPr lang="ja-JP"/>
    </a:defPPr>
    <a:lvl1pPr algn="l" defTabSz="912795"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5604" indent="1588" algn="l" defTabSz="912795"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2795" indent="1588" algn="l" defTabSz="912795"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69987" indent="1588" algn="l" defTabSz="912795"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7178" indent="1588" algn="l" defTabSz="912795"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5956" algn="l" defTabSz="914382" rtl="0" eaLnBrk="1" latinLnBrk="0" hangingPunct="1">
      <a:defRPr kumimoji="1" kern="1200">
        <a:solidFill>
          <a:schemeClr val="tx1"/>
        </a:solidFill>
        <a:latin typeface="Arial" pitchFamily="34" charset="0"/>
        <a:ea typeface="ＭＳ Ｐゴシック" pitchFamily="50" charset="-128"/>
        <a:cs typeface="+mn-cs"/>
      </a:defRPr>
    </a:lvl6pPr>
    <a:lvl7pPr marL="2743147" algn="l" defTabSz="914382" rtl="0" eaLnBrk="1" latinLnBrk="0" hangingPunct="1">
      <a:defRPr kumimoji="1" kern="1200">
        <a:solidFill>
          <a:schemeClr val="tx1"/>
        </a:solidFill>
        <a:latin typeface="Arial" pitchFamily="34" charset="0"/>
        <a:ea typeface="ＭＳ Ｐゴシック" pitchFamily="50" charset="-128"/>
        <a:cs typeface="+mn-cs"/>
      </a:defRPr>
    </a:lvl7pPr>
    <a:lvl8pPr marL="3200338" algn="l" defTabSz="914382" rtl="0" eaLnBrk="1" latinLnBrk="0" hangingPunct="1">
      <a:defRPr kumimoji="1" kern="1200">
        <a:solidFill>
          <a:schemeClr val="tx1"/>
        </a:solidFill>
        <a:latin typeface="Arial" pitchFamily="34" charset="0"/>
        <a:ea typeface="ＭＳ Ｐゴシック" pitchFamily="50" charset="-128"/>
        <a:cs typeface="+mn-cs"/>
      </a:defRPr>
    </a:lvl8pPr>
    <a:lvl9pPr marL="3657530" algn="l" defTabSz="914382" rtl="0" eaLnBrk="1" latinLnBrk="0" hangingPunct="1">
      <a:defRPr kumimoji="1"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p15:guide id="1" orient="horz" pos="3121">
          <p15:clr>
            <a:srgbClr val="A4A3A4"/>
          </p15:clr>
        </p15:guide>
        <p15:guide id="2" pos="2160">
          <p15:clr>
            <a:srgbClr val="A4A3A4"/>
          </p15:clr>
        </p15:guide>
      </p15:sldGuideLst>
    </p:ext>
    <p:ext uri="{2D200454-40CA-4A62-9FC3-DE9A4176ACB9}">
      <p15:notesGuideLst xmlns:p15="http://schemas.microsoft.com/office/powerpoint/2012/main">
        <p15:guide id="1" orient="horz" pos="3130">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E4FEFF"/>
    <a:srgbClr val="9EEAFF"/>
    <a:srgbClr val="66FF66"/>
    <a:srgbClr val="FFFF66"/>
    <a:srgbClr val="FF99CC"/>
    <a:srgbClr val="33CC33"/>
    <a:srgbClr val="6699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76" autoAdjust="0"/>
    <p:restoredTop sz="99460" autoAdjust="0"/>
  </p:normalViewPr>
  <p:slideViewPr>
    <p:cSldViewPr>
      <p:cViewPr>
        <p:scale>
          <a:sx n="100" d="100"/>
          <a:sy n="100" d="100"/>
        </p:scale>
        <p:origin x="1314" y="-2970"/>
      </p:cViewPr>
      <p:guideLst>
        <p:guide orient="horz" pos="3121"/>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9090"/>
    </p:cViewPr>
  </p:sorterViewPr>
  <p:notesViewPr>
    <p:cSldViewPr>
      <p:cViewPr varScale="1">
        <p:scale>
          <a:sx n="51" d="100"/>
          <a:sy n="51" d="100"/>
        </p:scale>
        <p:origin x="-2958" y="-90"/>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bwMode="auto">
          <a:xfrm>
            <a:off x="2" y="2"/>
            <a:ext cx="2950375" cy="497367"/>
          </a:xfrm>
          <a:prstGeom prst="rect">
            <a:avLst/>
          </a:prstGeom>
          <a:noFill/>
          <a:ln w="9525">
            <a:noFill/>
            <a:miter lim="800000"/>
            <a:headEnd/>
            <a:tailEnd/>
          </a:ln>
        </p:spPr>
        <p:txBody>
          <a:bodyPr vert="horz" wrap="square" lIns="92144" tIns="46072" rIns="92144" bIns="46072" numCol="1" anchor="t" anchorCtr="0" compatLnSpc="1">
            <a:prstTxWarp prst="textNoShape">
              <a:avLst/>
            </a:prstTxWarp>
          </a:bodyPr>
          <a:lstStyle>
            <a:lvl1pPr defTabSz="911975">
              <a:defRPr sz="1200"/>
            </a:lvl1pPr>
          </a:lstStyle>
          <a:p>
            <a:pPr>
              <a:defRPr/>
            </a:pPr>
            <a:endParaRPr lang="ja-JP" altLang="en-US"/>
          </a:p>
        </p:txBody>
      </p:sp>
      <p:sp>
        <p:nvSpPr>
          <p:cNvPr id="3" name="日付プレースホルダー 2"/>
          <p:cNvSpPr>
            <a:spLocks noGrp="1"/>
          </p:cNvSpPr>
          <p:nvPr>
            <p:ph type="dt" sz="quarter" idx="1"/>
          </p:nvPr>
        </p:nvSpPr>
        <p:spPr bwMode="auto">
          <a:xfrm>
            <a:off x="3855221" y="2"/>
            <a:ext cx="2950374" cy="497367"/>
          </a:xfrm>
          <a:prstGeom prst="rect">
            <a:avLst/>
          </a:prstGeom>
          <a:noFill/>
          <a:ln w="9525">
            <a:noFill/>
            <a:miter lim="800000"/>
            <a:headEnd/>
            <a:tailEnd/>
          </a:ln>
        </p:spPr>
        <p:txBody>
          <a:bodyPr vert="horz" wrap="square" lIns="92144" tIns="46072" rIns="92144" bIns="46072" numCol="1" anchor="t" anchorCtr="0" compatLnSpc="1">
            <a:prstTxWarp prst="textNoShape">
              <a:avLst/>
            </a:prstTxWarp>
          </a:bodyPr>
          <a:lstStyle>
            <a:lvl1pPr algn="r" defTabSz="911975">
              <a:defRPr sz="1200"/>
            </a:lvl1pPr>
          </a:lstStyle>
          <a:p>
            <a:pPr>
              <a:defRPr/>
            </a:pPr>
            <a:fld id="{69710D66-D9EE-4E7C-A1BC-DC2FBE3BC68C}" type="datetimeFigureOut">
              <a:rPr lang="ja-JP" altLang="en-US"/>
              <a:pPr>
                <a:defRPr/>
              </a:pPr>
              <a:t>2022/6/8</a:t>
            </a:fld>
            <a:endParaRPr lang="en-US" altLang="ja-JP"/>
          </a:p>
        </p:txBody>
      </p:sp>
      <p:sp>
        <p:nvSpPr>
          <p:cNvPr id="4" name="フッター プレースホルダー 3"/>
          <p:cNvSpPr>
            <a:spLocks noGrp="1"/>
          </p:cNvSpPr>
          <p:nvPr>
            <p:ph type="ftr" sz="quarter" idx="2"/>
          </p:nvPr>
        </p:nvSpPr>
        <p:spPr bwMode="auto">
          <a:xfrm>
            <a:off x="2" y="9440372"/>
            <a:ext cx="2950375" cy="497366"/>
          </a:xfrm>
          <a:prstGeom prst="rect">
            <a:avLst/>
          </a:prstGeom>
          <a:noFill/>
          <a:ln w="9525">
            <a:noFill/>
            <a:miter lim="800000"/>
            <a:headEnd/>
            <a:tailEnd/>
          </a:ln>
        </p:spPr>
        <p:txBody>
          <a:bodyPr vert="horz" wrap="square" lIns="92144" tIns="46072" rIns="92144" bIns="46072" numCol="1" anchor="b" anchorCtr="0" compatLnSpc="1">
            <a:prstTxWarp prst="textNoShape">
              <a:avLst/>
            </a:prstTxWarp>
          </a:bodyPr>
          <a:lstStyle>
            <a:lvl1pPr defTabSz="911975">
              <a:defRPr sz="1200"/>
            </a:lvl1pPr>
          </a:lstStyle>
          <a:p>
            <a:pPr>
              <a:defRPr/>
            </a:pPr>
            <a:endParaRPr lang="ja-JP" altLang="en-US"/>
          </a:p>
        </p:txBody>
      </p:sp>
      <p:sp>
        <p:nvSpPr>
          <p:cNvPr id="5" name="スライド番号プレースホルダー 4"/>
          <p:cNvSpPr>
            <a:spLocks noGrp="1"/>
          </p:cNvSpPr>
          <p:nvPr>
            <p:ph type="sldNum" sz="quarter" idx="3"/>
          </p:nvPr>
        </p:nvSpPr>
        <p:spPr bwMode="auto">
          <a:xfrm>
            <a:off x="3855221" y="9440372"/>
            <a:ext cx="2950374" cy="497366"/>
          </a:xfrm>
          <a:prstGeom prst="rect">
            <a:avLst/>
          </a:prstGeom>
          <a:noFill/>
          <a:ln w="9525">
            <a:noFill/>
            <a:miter lim="800000"/>
            <a:headEnd/>
            <a:tailEnd/>
          </a:ln>
        </p:spPr>
        <p:txBody>
          <a:bodyPr vert="horz" wrap="square" lIns="92144" tIns="46072" rIns="92144" bIns="46072" numCol="1" anchor="b" anchorCtr="0" compatLnSpc="1">
            <a:prstTxWarp prst="textNoShape">
              <a:avLst/>
            </a:prstTxWarp>
          </a:bodyPr>
          <a:lstStyle>
            <a:lvl1pPr algn="r" defTabSz="911975">
              <a:defRPr sz="1200"/>
            </a:lvl1pPr>
          </a:lstStyle>
          <a:p>
            <a:pPr>
              <a:defRPr/>
            </a:pPr>
            <a:fld id="{D93D9D4C-5BE8-48F8-B0D3-42319CA74A6A}" type="slidenum">
              <a:rPr lang="ja-JP" altLang="en-US"/>
              <a:pPr>
                <a:defRPr/>
              </a:pPr>
              <a:t>‹#›</a:t>
            </a:fld>
            <a:endParaRPr lang="en-US" altLang="ja-JP"/>
          </a:p>
        </p:txBody>
      </p:sp>
    </p:spTree>
    <p:extLst>
      <p:ext uri="{BB962C8B-B14F-4D97-AF65-F5344CB8AC3E}">
        <p14:creationId xmlns:p14="http://schemas.microsoft.com/office/powerpoint/2010/main" val="2512416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bwMode="auto">
          <a:xfrm>
            <a:off x="2" y="2"/>
            <a:ext cx="2950375" cy="497367"/>
          </a:xfrm>
          <a:prstGeom prst="rect">
            <a:avLst/>
          </a:prstGeom>
          <a:noFill/>
          <a:ln w="9525">
            <a:noFill/>
            <a:miter lim="800000"/>
            <a:headEnd/>
            <a:tailEnd/>
          </a:ln>
        </p:spPr>
        <p:txBody>
          <a:bodyPr vert="horz" wrap="square" lIns="92138" tIns="46069" rIns="92138" bIns="46069" numCol="1" anchor="t" anchorCtr="0" compatLnSpc="1">
            <a:prstTxWarp prst="textNoShape">
              <a:avLst/>
            </a:prstTxWarp>
          </a:bodyPr>
          <a:lstStyle>
            <a:lvl1pPr>
              <a:defRPr sz="1200">
                <a:latin typeface="Calibri" pitchFamily="34" charset="0"/>
              </a:defRPr>
            </a:lvl1pPr>
          </a:lstStyle>
          <a:p>
            <a:pPr>
              <a:defRPr/>
            </a:pPr>
            <a:endParaRPr lang="ja-JP" altLang="en-US"/>
          </a:p>
        </p:txBody>
      </p:sp>
      <p:sp>
        <p:nvSpPr>
          <p:cNvPr id="3" name="日付プレースホルダー 2"/>
          <p:cNvSpPr>
            <a:spLocks noGrp="1"/>
          </p:cNvSpPr>
          <p:nvPr>
            <p:ph type="dt" idx="1"/>
          </p:nvPr>
        </p:nvSpPr>
        <p:spPr bwMode="auto">
          <a:xfrm>
            <a:off x="3855221" y="2"/>
            <a:ext cx="2950374" cy="497367"/>
          </a:xfrm>
          <a:prstGeom prst="rect">
            <a:avLst/>
          </a:prstGeom>
          <a:noFill/>
          <a:ln w="9525">
            <a:noFill/>
            <a:miter lim="800000"/>
            <a:headEnd/>
            <a:tailEnd/>
          </a:ln>
        </p:spPr>
        <p:txBody>
          <a:bodyPr vert="horz" wrap="square" lIns="92138" tIns="46069" rIns="92138" bIns="46069" numCol="1" anchor="t" anchorCtr="0" compatLnSpc="1">
            <a:prstTxWarp prst="textNoShape">
              <a:avLst/>
            </a:prstTxWarp>
          </a:bodyPr>
          <a:lstStyle>
            <a:lvl1pPr algn="r">
              <a:defRPr sz="1200">
                <a:latin typeface="Calibri" pitchFamily="34" charset="0"/>
              </a:defRPr>
            </a:lvl1pPr>
          </a:lstStyle>
          <a:p>
            <a:pPr>
              <a:defRPr/>
            </a:pPr>
            <a:fld id="{EBFF4A8C-57F7-4F01-9E29-CCFD0A9025A4}" type="datetimeFigureOut">
              <a:rPr lang="ja-JP" altLang="en-US"/>
              <a:pPr>
                <a:defRPr/>
              </a:pPr>
              <a:t>2022/6/8</a:t>
            </a:fld>
            <a:endParaRPr lang="en-US" altLang="ja-JP"/>
          </a:p>
        </p:txBody>
      </p:sp>
      <p:sp>
        <p:nvSpPr>
          <p:cNvPr id="4" name="スライド イメージ プレースホルダー 3"/>
          <p:cNvSpPr>
            <a:spLocks noGrp="1" noRot="1" noChangeAspect="1"/>
          </p:cNvSpPr>
          <p:nvPr>
            <p:ph type="sldImg" idx="2"/>
          </p:nvPr>
        </p:nvSpPr>
        <p:spPr>
          <a:xfrm>
            <a:off x="2112963" y="744538"/>
            <a:ext cx="2582862" cy="3729037"/>
          </a:xfrm>
          <a:prstGeom prst="rect">
            <a:avLst/>
          </a:prstGeom>
          <a:noFill/>
          <a:ln w="12700">
            <a:solidFill>
              <a:prstClr val="black"/>
            </a:solidFill>
          </a:ln>
        </p:spPr>
        <p:txBody>
          <a:bodyPr vert="horz" lIns="92936" tIns="46464" rIns="92936" bIns="46464" rtlCol="0" anchor="ctr"/>
          <a:lstStyle/>
          <a:p>
            <a:pPr lvl="0"/>
            <a:endParaRPr lang="ja-JP" altLang="en-US" noProof="0"/>
          </a:p>
        </p:txBody>
      </p:sp>
      <p:sp>
        <p:nvSpPr>
          <p:cNvPr id="5" name="ノート プレースホルダー 4"/>
          <p:cNvSpPr>
            <a:spLocks noGrp="1"/>
          </p:cNvSpPr>
          <p:nvPr>
            <p:ph type="body" sz="quarter" idx="3"/>
          </p:nvPr>
        </p:nvSpPr>
        <p:spPr bwMode="auto">
          <a:xfrm>
            <a:off x="680240" y="4720985"/>
            <a:ext cx="5446723" cy="4473102"/>
          </a:xfrm>
          <a:prstGeom prst="rect">
            <a:avLst/>
          </a:prstGeom>
          <a:noFill/>
          <a:ln w="9525">
            <a:noFill/>
            <a:miter lim="800000"/>
            <a:headEnd/>
            <a:tailEnd/>
          </a:ln>
        </p:spPr>
        <p:txBody>
          <a:bodyPr vert="horz" wrap="square" lIns="92138" tIns="46069" rIns="92138" bIns="46069" numCol="1" anchor="t" anchorCtr="0" compatLnSpc="1">
            <a:prstTxWarp prst="textNoShape">
              <a:avLst/>
            </a:prstTxWarp>
          </a:bodyPr>
          <a:lstStyle/>
          <a:p>
            <a:pPr lvl="0"/>
            <a:r>
              <a:rPr lang="ja-JP" altLang="en-US" noProof="0" smtClean="0"/>
              <a:t>マスター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ー 5"/>
          <p:cNvSpPr>
            <a:spLocks noGrp="1"/>
          </p:cNvSpPr>
          <p:nvPr>
            <p:ph type="ftr" sz="quarter" idx="4"/>
          </p:nvPr>
        </p:nvSpPr>
        <p:spPr bwMode="auto">
          <a:xfrm>
            <a:off x="2" y="9440372"/>
            <a:ext cx="2950375" cy="497366"/>
          </a:xfrm>
          <a:prstGeom prst="rect">
            <a:avLst/>
          </a:prstGeom>
          <a:noFill/>
          <a:ln w="9525">
            <a:noFill/>
            <a:miter lim="800000"/>
            <a:headEnd/>
            <a:tailEnd/>
          </a:ln>
        </p:spPr>
        <p:txBody>
          <a:bodyPr vert="horz" wrap="square" lIns="92138" tIns="46069" rIns="92138" bIns="46069" numCol="1" anchor="b" anchorCtr="0" compatLnSpc="1">
            <a:prstTxWarp prst="textNoShape">
              <a:avLst/>
            </a:prstTxWarp>
          </a:bodyPr>
          <a:lstStyle>
            <a:lvl1pPr>
              <a:defRPr sz="1200">
                <a:latin typeface="Calibri" pitchFamily="34" charset="0"/>
              </a:defRPr>
            </a:lvl1pPr>
          </a:lstStyle>
          <a:p>
            <a:pPr>
              <a:defRPr/>
            </a:pPr>
            <a:endParaRPr lang="ja-JP" altLang="en-US"/>
          </a:p>
        </p:txBody>
      </p:sp>
      <p:sp>
        <p:nvSpPr>
          <p:cNvPr id="7" name="スライド番号プレースホルダー 6"/>
          <p:cNvSpPr>
            <a:spLocks noGrp="1"/>
          </p:cNvSpPr>
          <p:nvPr>
            <p:ph type="sldNum" sz="quarter" idx="5"/>
          </p:nvPr>
        </p:nvSpPr>
        <p:spPr bwMode="auto">
          <a:xfrm>
            <a:off x="3855221" y="9440372"/>
            <a:ext cx="2950374" cy="497366"/>
          </a:xfrm>
          <a:prstGeom prst="rect">
            <a:avLst/>
          </a:prstGeom>
          <a:noFill/>
          <a:ln w="9525">
            <a:noFill/>
            <a:miter lim="800000"/>
            <a:headEnd/>
            <a:tailEnd/>
          </a:ln>
        </p:spPr>
        <p:txBody>
          <a:bodyPr vert="horz" wrap="square" lIns="92138" tIns="46069" rIns="92138" bIns="46069" numCol="1" anchor="b" anchorCtr="0" compatLnSpc="1">
            <a:prstTxWarp prst="textNoShape">
              <a:avLst/>
            </a:prstTxWarp>
          </a:bodyPr>
          <a:lstStyle>
            <a:lvl1pPr algn="r">
              <a:defRPr sz="1200">
                <a:latin typeface="Calibri" pitchFamily="34" charset="0"/>
              </a:defRPr>
            </a:lvl1pPr>
          </a:lstStyle>
          <a:p>
            <a:pPr>
              <a:defRPr/>
            </a:pPr>
            <a:fld id="{52B8C75D-34C9-4BC4-A7E3-78A5B21E6B46}" type="slidenum">
              <a:rPr lang="ja-JP" altLang="en-US"/>
              <a:pPr>
                <a:defRPr/>
              </a:pPr>
              <a:t>‹#›</a:t>
            </a:fld>
            <a:endParaRPr lang="en-US" altLang="ja-JP"/>
          </a:p>
        </p:txBody>
      </p:sp>
    </p:spTree>
    <p:extLst>
      <p:ext uri="{BB962C8B-B14F-4D97-AF65-F5344CB8AC3E}">
        <p14:creationId xmlns:p14="http://schemas.microsoft.com/office/powerpoint/2010/main" val="9492539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192" algn="l" rtl="0" eaLnBrk="0" fontAlgn="base" hangingPunct="0">
      <a:spcBef>
        <a:spcPct val="30000"/>
      </a:spcBef>
      <a:spcAft>
        <a:spcPct val="0"/>
      </a:spcAft>
      <a:defRPr kumimoji="1" sz="1200" kern="1200">
        <a:solidFill>
          <a:schemeClr val="tx1"/>
        </a:solidFill>
        <a:latin typeface="+mn-lt"/>
        <a:ea typeface="+mn-ea"/>
        <a:cs typeface="+mn-cs"/>
      </a:defRPr>
    </a:lvl2pPr>
    <a:lvl3pPr marL="914382" algn="l" rtl="0" eaLnBrk="0" fontAlgn="base" hangingPunct="0">
      <a:spcBef>
        <a:spcPct val="30000"/>
      </a:spcBef>
      <a:spcAft>
        <a:spcPct val="0"/>
      </a:spcAft>
      <a:defRPr kumimoji="1" sz="1200" kern="1200">
        <a:solidFill>
          <a:schemeClr val="tx1"/>
        </a:solidFill>
        <a:latin typeface="+mn-lt"/>
        <a:ea typeface="+mn-ea"/>
        <a:cs typeface="+mn-cs"/>
      </a:defRPr>
    </a:lvl3pPr>
    <a:lvl4pPr marL="1371574" algn="l" rtl="0" eaLnBrk="0" fontAlgn="base" hangingPunct="0">
      <a:spcBef>
        <a:spcPct val="30000"/>
      </a:spcBef>
      <a:spcAft>
        <a:spcPct val="0"/>
      </a:spcAft>
      <a:defRPr kumimoji="1" sz="1200" kern="1200">
        <a:solidFill>
          <a:schemeClr val="tx1"/>
        </a:solidFill>
        <a:latin typeface="+mn-lt"/>
        <a:ea typeface="+mn-ea"/>
        <a:cs typeface="+mn-cs"/>
      </a:defRPr>
    </a:lvl4pPr>
    <a:lvl5pPr marL="1828765" algn="l" rtl="0" eaLnBrk="0" fontAlgn="base" hangingPunct="0">
      <a:spcBef>
        <a:spcPct val="30000"/>
      </a:spcBef>
      <a:spcAft>
        <a:spcPct val="0"/>
      </a:spcAft>
      <a:defRPr kumimoji="1" sz="1200" kern="1200">
        <a:solidFill>
          <a:schemeClr val="tx1"/>
        </a:solidFill>
        <a:latin typeface="+mn-lt"/>
        <a:ea typeface="+mn-ea"/>
        <a:cs typeface="+mn-cs"/>
      </a:defRPr>
    </a:lvl5pPr>
    <a:lvl6pPr marL="2285956" algn="l" defTabSz="914382" rtl="0" eaLnBrk="1" latinLnBrk="0" hangingPunct="1">
      <a:defRPr kumimoji="1" sz="1200" kern="1200">
        <a:solidFill>
          <a:schemeClr val="tx1"/>
        </a:solidFill>
        <a:latin typeface="+mn-lt"/>
        <a:ea typeface="+mn-ea"/>
        <a:cs typeface="+mn-cs"/>
      </a:defRPr>
    </a:lvl6pPr>
    <a:lvl7pPr marL="2743147" algn="l" defTabSz="914382" rtl="0" eaLnBrk="1" latinLnBrk="0" hangingPunct="1">
      <a:defRPr kumimoji="1" sz="1200" kern="1200">
        <a:solidFill>
          <a:schemeClr val="tx1"/>
        </a:solidFill>
        <a:latin typeface="+mn-lt"/>
        <a:ea typeface="+mn-ea"/>
        <a:cs typeface="+mn-cs"/>
      </a:defRPr>
    </a:lvl7pPr>
    <a:lvl8pPr marL="3200338" algn="l" defTabSz="914382" rtl="0" eaLnBrk="1" latinLnBrk="0" hangingPunct="1">
      <a:defRPr kumimoji="1" sz="1200" kern="1200">
        <a:solidFill>
          <a:schemeClr val="tx1"/>
        </a:solidFill>
        <a:latin typeface="+mn-lt"/>
        <a:ea typeface="+mn-ea"/>
        <a:cs typeface="+mn-cs"/>
      </a:defRPr>
    </a:lvl8pPr>
    <a:lvl9pPr marL="3657530" algn="l" defTabSz="914382"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ja-JP"/>
              <a:t>【機密性○】</a:t>
            </a:r>
          </a:p>
        </p:txBody>
      </p:sp>
      <p:sp>
        <p:nvSpPr>
          <p:cNvPr id="7" name="Rectangle 7"/>
          <p:cNvSpPr>
            <a:spLocks noGrp="1" noChangeArrowheads="1"/>
          </p:cNvSpPr>
          <p:nvPr>
            <p:ph type="sldNum" sz="quarter" idx="5"/>
          </p:nvPr>
        </p:nvSpPr>
        <p:spPr>
          <a:ln/>
        </p:spPr>
        <p:txBody>
          <a:bodyPr/>
          <a:lstStyle/>
          <a:p>
            <a:fld id="{9BAD9FFC-607C-435B-8A7F-55677EDB1ABB}" type="slidenum">
              <a:rPr lang="en-US" altLang="ja-JP"/>
              <a:pPr/>
              <a:t>0</a:t>
            </a:fld>
            <a:endParaRPr lang="en-US" altLang="ja-JP"/>
          </a:p>
        </p:txBody>
      </p:sp>
      <p:sp>
        <p:nvSpPr>
          <p:cNvPr id="4098" name="Rectangle 2"/>
          <p:cNvSpPr>
            <a:spLocks noGrp="1" noRot="1" noChangeAspect="1" noChangeArrowheads="1" noTextEdit="1"/>
          </p:cNvSpPr>
          <p:nvPr>
            <p:ph type="sldImg"/>
          </p:nvPr>
        </p:nvSpPr>
        <p:spPr>
          <a:xfrm>
            <a:off x="2112963" y="744538"/>
            <a:ext cx="2581275" cy="3730625"/>
          </a:xfrm>
          <a:ln/>
        </p:spPr>
      </p:sp>
      <p:sp>
        <p:nvSpPr>
          <p:cNvPr id="4099" name="Rectangle 3"/>
          <p:cNvSpPr>
            <a:spLocks noGrp="1" noChangeArrowheads="1"/>
          </p:cNvSpPr>
          <p:nvPr>
            <p:ph type="body" idx="1"/>
          </p:nvPr>
        </p:nvSpPr>
        <p:spPr/>
        <p:txBody>
          <a:bodyPr/>
          <a:lstStyle/>
          <a:p>
            <a:endParaRPr lang="ja-JP" altLang="ja-JP"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ja-JP" dirty="0"/>
              <a:t>【</a:t>
            </a:r>
            <a:r>
              <a:rPr lang="en-US" altLang="ja-JP" dirty="0" err="1"/>
              <a:t>機密性</a:t>
            </a:r>
            <a:r>
              <a:rPr lang="en-US" altLang="ja-JP" dirty="0"/>
              <a:t>○】</a:t>
            </a:r>
          </a:p>
        </p:txBody>
      </p:sp>
      <p:sp>
        <p:nvSpPr>
          <p:cNvPr id="7" name="Rectangle 7"/>
          <p:cNvSpPr>
            <a:spLocks noGrp="1" noChangeArrowheads="1"/>
          </p:cNvSpPr>
          <p:nvPr>
            <p:ph type="sldNum" sz="quarter" idx="5"/>
          </p:nvPr>
        </p:nvSpPr>
        <p:spPr>
          <a:ln/>
        </p:spPr>
        <p:txBody>
          <a:bodyPr/>
          <a:lstStyle/>
          <a:p>
            <a:fld id="{9BAD9FFC-607C-435B-8A7F-55677EDB1ABB}" type="slidenum">
              <a:rPr lang="en-US" altLang="ja-JP"/>
              <a:pPr/>
              <a:t>1</a:t>
            </a:fld>
            <a:endParaRPr lang="en-US" altLang="ja-JP"/>
          </a:p>
        </p:txBody>
      </p:sp>
      <p:sp>
        <p:nvSpPr>
          <p:cNvPr id="4098" name="Rectangle 2"/>
          <p:cNvSpPr>
            <a:spLocks noGrp="1" noRot="1" noChangeAspect="1" noChangeArrowheads="1" noTextEdit="1"/>
          </p:cNvSpPr>
          <p:nvPr>
            <p:ph type="sldImg"/>
          </p:nvPr>
        </p:nvSpPr>
        <p:spPr>
          <a:xfrm>
            <a:off x="2112963" y="744538"/>
            <a:ext cx="2581275" cy="3730625"/>
          </a:xfrm>
          <a:ln/>
        </p:spPr>
      </p:sp>
      <p:sp>
        <p:nvSpPr>
          <p:cNvPr id="4099" name="Rectangle 3"/>
          <p:cNvSpPr>
            <a:spLocks noGrp="1" noChangeArrowheads="1"/>
          </p:cNvSpPr>
          <p:nvPr>
            <p:ph type="body" idx="1"/>
          </p:nvPr>
        </p:nvSpPr>
        <p:spPr/>
        <p:txBody>
          <a:bodyPr/>
          <a:lstStyle/>
          <a:p>
            <a:endParaRPr lang="ja-JP" altLang="ja-JP"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1" y="3077442"/>
            <a:ext cx="5829300" cy="2123369"/>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028701" y="5613404"/>
            <a:ext cx="4800600" cy="2531532"/>
          </a:xfrm>
        </p:spPr>
        <p:txBody>
          <a:bodyPr/>
          <a:lstStyle>
            <a:lvl1pPr marL="0" indent="0" algn="ctr">
              <a:buNone/>
              <a:defRPr>
                <a:solidFill>
                  <a:schemeClr val="tx1">
                    <a:tint val="75000"/>
                  </a:schemeClr>
                </a:solidFill>
              </a:defRPr>
            </a:lvl1pPr>
            <a:lvl2pPr marL="457192" indent="0" algn="ctr">
              <a:buNone/>
              <a:defRPr>
                <a:solidFill>
                  <a:schemeClr val="tx1">
                    <a:tint val="75000"/>
                  </a:schemeClr>
                </a:solidFill>
              </a:defRPr>
            </a:lvl2pPr>
            <a:lvl3pPr marL="914382" indent="0" algn="ctr">
              <a:buNone/>
              <a:defRPr>
                <a:solidFill>
                  <a:schemeClr val="tx1">
                    <a:tint val="75000"/>
                  </a:schemeClr>
                </a:solidFill>
              </a:defRPr>
            </a:lvl3pPr>
            <a:lvl4pPr marL="1371574" indent="0" algn="ctr">
              <a:buNone/>
              <a:defRPr>
                <a:solidFill>
                  <a:schemeClr val="tx1">
                    <a:tint val="75000"/>
                  </a:schemeClr>
                </a:solidFill>
              </a:defRPr>
            </a:lvl4pPr>
            <a:lvl5pPr marL="1828765" indent="0" algn="ctr">
              <a:buNone/>
              <a:defRPr>
                <a:solidFill>
                  <a:schemeClr val="tx1">
                    <a:tint val="75000"/>
                  </a:schemeClr>
                </a:solidFill>
              </a:defRPr>
            </a:lvl5pPr>
            <a:lvl6pPr marL="2285956" indent="0" algn="ctr">
              <a:buNone/>
              <a:defRPr>
                <a:solidFill>
                  <a:schemeClr val="tx1">
                    <a:tint val="75000"/>
                  </a:schemeClr>
                </a:solidFill>
              </a:defRPr>
            </a:lvl6pPr>
            <a:lvl7pPr marL="2743147" indent="0" algn="ctr">
              <a:buNone/>
              <a:defRPr>
                <a:solidFill>
                  <a:schemeClr val="tx1">
                    <a:tint val="75000"/>
                  </a:schemeClr>
                </a:solidFill>
              </a:defRPr>
            </a:lvl7pPr>
            <a:lvl8pPr marL="3200338" indent="0" algn="ctr">
              <a:buNone/>
              <a:defRPr>
                <a:solidFill>
                  <a:schemeClr val="tx1">
                    <a:tint val="75000"/>
                  </a:schemeClr>
                </a:solidFill>
              </a:defRPr>
            </a:lvl8pPr>
            <a:lvl9pPr marL="365753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fld id="{89C2A8B7-67D9-436F-BBD7-6FC209EC28AF}" type="datetime1">
              <a:rPr lang="ja-JP" altLang="en-US"/>
              <a:pPr>
                <a:defRPr/>
              </a:pPr>
              <a:t>2022/6/8</a:t>
            </a:fld>
            <a:endParaRPr lang="ja-JP" altLang="en-US"/>
          </a:p>
        </p:txBody>
      </p:sp>
      <p:sp>
        <p:nvSpPr>
          <p:cNvPr id="5" name="フッター プレースホルダ 4"/>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endParaRPr lang="ja-JP" altLang="en-US"/>
          </a:p>
        </p:txBody>
      </p:sp>
      <p:sp>
        <p:nvSpPr>
          <p:cNvPr id="6" name="スライド番号プレースホルダ 5"/>
          <p:cNvSpPr>
            <a:spLocks noGrp="1"/>
          </p:cNvSpPr>
          <p:nvPr>
            <p:ph type="sldNum" sz="quarter" idx="12"/>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fld id="{ED2E0853-AAB0-49C8-955E-FEEA40B644FC}" type="slidenum">
              <a:rPr lang="ja-JP" altLang="en-US"/>
              <a:pPr>
                <a:defRPr/>
              </a:pPr>
              <a:t>‹#›</a:t>
            </a:fld>
            <a:endParaRPr lang="ja-JP" altLang="en-US"/>
          </a:p>
        </p:txBody>
      </p:sp>
    </p:spTree>
    <p:extLst>
      <p:ext uri="{BB962C8B-B14F-4D97-AF65-F5344CB8AC3E}">
        <p14:creationId xmlns:p14="http://schemas.microsoft.com/office/powerpoint/2010/main" val="14760540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fld id="{DD7490DD-DA4A-4196-8F90-09D9C6B28BBB}" type="datetime1">
              <a:rPr lang="ja-JP" altLang="en-US"/>
              <a:pPr>
                <a:defRPr/>
              </a:pPr>
              <a:t>2022/6/8</a:t>
            </a:fld>
            <a:endParaRPr lang="ja-JP" altLang="en-US"/>
          </a:p>
        </p:txBody>
      </p:sp>
      <p:sp>
        <p:nvSpPr>
          <p:cNvPr id="5" name="フッター プレースホルダ 4"/>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endParaRPr lang="ja-JP" altLang="en-US"/>
          </a:p>
        </p:txBody>
      </p:sp>
      <p:sp>
        <p:nvSpPr>
          <p:cNvPr id="6" name="スライド番号プレースホルダ 5"/>
          <p:cNvSpPr>
            <a:spLocks noGrp="1"/>
          </p:cNvSpPr>
          <p:nvPr>
            <p:ph type="sldNum" sz="quarter" idx="12"/>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fld id="{86D974B4-4DCF-49A6-81F8-589C20F015CE}" type="slidenum">
              <a:rPr lang="ja-JP" altLang="en-US"/>
              <a:pPr>
                <a:defRPr/>
              </a:pPr>
              <a:t>‹#›</a:t>
            </a:fld>
            <a:endParaRPr lang="ja-JP" altLang="en-US"/>
          </a:p>
        </p:txBody>
      </p:sp>
    </p:spTree>
    <p:extLst>
      <p:ext uri="{BB962C8B-B14F-4D97-AF65-F5344CB8AC3E}">
        <p14:creationId xmlns:p14="http://schemas.microsoft.com/office/powerpoint/2010/main" val="4167780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1" y="396757"/>
            <a:ext cx="1543050" cy="8452202"/>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342900" y="396757"/>
            <a:ext cx="4514850" cy="8452202"/>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fld id="{B8D359BE-FE56-4D41-8147-4153AFC1026F}" type="datetime1">
              <a:rPr lang="ja-JP" altLang="en-US"/>
              <a:pPr>
                <a:defRPr/>
              </a:pPr>
              <a:t>2022/6/8</a:t>
            </a:fld>
            <a:endParaRPr lang="ja-JP" altLang="en-US"/>
          </a:p>
        </p:txBody>
      </p:sp>
      <p:sp>
        <p:nvSpPr>
          <p:cNvPr id="5" name="フッター プレースホルダ 4"/>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endParaRPr lang="ja-JP" altLang="en-US"/>
          </a:p>
        </p:txBody>
      </p:sp>
      <p:sp>
        <p:nvSpPr>
          <p:cNvPr id="6" name="スライド番号プレースホルダ 5"/>
          <p:cNvSpPr>
            <a:spLocks noGrp="1"/>
          </p:cNvSpPr>
          <p:nvPr>
            <p:ph type="sldNum" sz="quarter" idx="12"/>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fld id="{C927CDF6-493B-40B0-8B38-A16B69C206C9}" type="slidenum">
              <a:rPr lang="ja-JP" altLang="en-US"/>
              <a:pPr>
                <a:defRPr/>
              </a:pPr>
              <a:t>‹#›</a:t>
            </a:fld>
            <a:endParaRPr lang="ja-JP" altLang="en-US"/>
          </a:p>
        </p:txBody>
      </p:sp>
    </p:spTree>
    <p:extLst>
      <p:ext uri="{BB962C8B-B14F-4D97-AF65-F5344CB8AC3E}">
        <p14:creationId xmlns:p14="http://schemas.microsoft.com/office/powerpoint/2010/main" val="942036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fld id="{CACF5EB9-5CB5-4B70-A1B1-266CF7CE0F82}" type="datetime1">
              <a:rPr lang="ja-JP" altLang="en-US"/>
              <a:pPr>
                <a:defRPr/>
              </a:pPr>
              <a:t>2022/6/8</a:t>
            </a:fld>
            <a:endParaRPr lang="ja-JP" altLang="en-US"/>
          </a:p>
        </p:txBody>
      </p:sp>
      <p:sp>
        <p:nvSpPr>
          <p:cNvPr id="5" name="フッター プレースホルダ 4"/>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endParaRPr lang="ja-JP" altLang="en-US"/>
          </a:p>
        </p:txBody>
      </p:sp>
      <p:sp>
        <p:nvSpPr>
          <p:cNvPr id="6" name="スライド番号プレースホルダ 5"/>
          <p:cNvSpPr>
            <a:spLocks noGrp="1"/>
          </p:cNvSpPr>
          <p:nvPr>
            <p:ph type="sldNum" sz="quarter" idx="12"/>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fld id="{19C61479-F3B5-4BC4-90CD-EF37ACC80FA6}" type="slidenum">
              <a:rPr lang="ja-JP" altLang="en-US"/>
              <a:pPr>
                <a:defRPr/>
              </a:pPr>
              <a:t>‹#›</a:t>
            </a:fld>
            <a:endParaRPr lang="ja-JP" altLang="en-US"/>
          </a:p>
        </p:txBody>
      </p:sp>
    </p:spTree>
    <p:extLst>
      <p:ext uri="{BB962C8B-B14F-4D97-AF65-F5344CB8AC3E}">
        <p14:creationId xmlns:p14="http://schemas.microsoft.com/office/powerpoint/2010/main" val="2742284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6" y="6365680"/>
            <a:ext cx="5829300" cy="1967442"/>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541736" y="4198593"/>
            <a:ext cx="5829300" cy="2166937"/>
          </a:xfrm>
        </p:spPr>
        <p:txBody>
          <a:bodyPr anchor="b"/>
          <a:lstStyle>
            <a:lvl1pPr marL="0" indent="0">
              <a:buNone/>
              <a:defRPr sz="2000">
                <a:solidFill>
                  <a:schemeClr val="tx1">
                    <a:tint val="75000"/>
                  </a:schemeClr>
                </a:solidFill>
              </a:defRPr>
            </a:lvl1pPr>
            <a:lvl2pPr marL="457192" indent="0">
              <a:buNone/>
              <a:defRPr sz="1800">
                <a:solidFill>
                  <a:schemeClr val="tx1">
                    <a:tint val="75000"/>
                  </a:schemeClr>
                </a:solidFill>
              </a:defRPr>
            </a:lvl2pPr>
            <a:lvl3pPr marL="914382" indent="0">
              <a:buNone/>
              <a:defRPr sz="1600">
                <a:solidFill>
                  <a:schemeClr val="tx1">
                    <a:tint val="75000"/>
                  </a:schemeClr>
                </a:solidFill>
              </a:defRPr>
            </a:lvl3pPr>
            <a:lvl4pPr marL="1371574" indent="0">
              <a:buNone/>
              <a:defRPr sz="1400">
                <a:solidFill>
                  <a:schemeClr val="tx1">
                    <a:tint val="75000"/>
                  </a:schemeClr>
                </a:solidFill>
              </a:defRPr>
            </a:lvl4pPr>
            <a:lvl5pPr marL="1828765" indent="0">
              <a:buNone/>
              <a:defRPr sz="1400">
                <a:solidFill>
                  <a:schemeClr val="tx1">
                    <a:tint val="75000"/>
                  </a:schemeClr>
                </a:solidFill>
              </a:defRPr>
            </a:lvl5pPr>
            <a:lvl6pPr marL="2285956" indent="0">
              <a:buNone/>
              <a:defRPr sz="1400">
                <a:solidFill>
                  <a:schemeClr val="tx1">
                    <a:tint val="75000"/>
                  </a:schemeClr>
                </a:solidFill>
              </a:defRPr>
            </a:lvl6pPr>
            <a:lvl7pPr marL="2743147" indent="0">
              <a:buNone/>
              <a:defRPr sz="1400">
                <a:solidFill>
                  <a:schemeClr val="tx1">
                    <a:tint val="75000"/>
                  </a:schemeClr>
                </a:solidFill>
              </a:defRPr>
            </a:lvl7pPr>
            <a:lvl8pPr marL="3200338" indent="0">
              <a:buNone/>
              <a:defRPr sz="1400">
                <a:solidFill>
                  <a:schemeClr val="tx1">
                    <a:tint val="75000"/>
                  </a:schemeClr>
                </a:solidFill>
              </a:defRPr>
            </a:lvl8pPr>
            <a:lvl9pPr marL="365753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fld id="{BF74672B-8BCF-45ED-A233-CA83B6F4497E}" type="datetime1">
              <a:rPr lang="ja-JP" altLang="en-US"/>
              <a:pPr>
                <a:defRPr/>
              </a:pPr>
              <a:t>2022/6/8</a:t>
            </a:fld>
            <a:endParaRPr lang="ja-JP" altLang="en-US"/>
          </a:p>
        </p:txBody>
      </p:sp>
      <p:sp>
        <p:nvSpPr>
          <p:cNvPr id="5" name="フッター プレースホルダ 4"/>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endParaRPr lang="ja-JP" altLang="en-US"/>
          </a:p>
        </p:txBody>
      </p:sp>
      <p:sp>
        <p:nvSpPr>
          <p:cNvPr id="6" name="スライド番号プレースホルダ 5"/>
          <p:cNvSpPr>
            <a:spLocks noGrp="1"/>
          </p:cNvSpPr>
          <p:nvPr>
            <p:ph type="sldNum" sz="quarter" idx="12"/>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fld id="{37102EA2-97D8-4DC0-B300-C98EF1E9E666}" type="slidenum">
              <a:rPr lang="ja-JP" altLang="en-US"/>
              <a:pPr>
                <a:defRPr/>
              </a:pPr>
              <a:t>‹#›</a:t>
            </a:fld>
            <a:endParaRPr lang="ja-JP" altLang="en-US"/>
          </a:p>
        </p:txBody>
      </p:sp>
    </p:spTree>
    <p:extLst>
      <p:ext uri="{BB962C8B-B14F-4D97-AF65-F5344CB8AC3E}">
        <p14:creationId xmlns:p14="http://schemas.microsoft.com/office/powerpoint/2010/main" val="4743157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342901" y="2311413"/>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486151" y="2311413"/>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fld id="{EDCDBEF9-6400-40B7-991D-45C2270517ED}" type="datetime1">
              <a:rPr lang="ja-JP" altLang="en-US"/>
              <a:pPr>
                <a:defRPr/>
              </a:pPr>
              <a:t>2022/6/8</a:t>
            </a:fld>
            <a:endParaRPr lang="ja-JP" altLang="en-US"/>
          </a:p>
        </p:txBody>
      </p:sp>
      <p:sp>
        <p:nvSpPr>
          <p:cNvPr id="6" name="フッター プレースホルダ 5"/>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endParaRPr lang="ja-JP" altLang="en-US"/>
          </a:p>
        </p:txBody>
      </p:sp>
      <p:sp>
        <p:nvSpPr>
          <p:cNvPr id="7" name="スライド番号プレースホルダ 6"/>
          <p:cNvSpPr>
            <a:spLocks noGrp="1"/>
          </p:cNvSpPr>
          <p:nvPr>
            <p:ph type="sldNum" sz="quarter" idx="12"/>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fld id="{8AFD9C20-7779-42B5-94EE-4F04A3E8EB41}" type="slidenum">
              <a:rPr lang="ja-JP" altLang="en-US"/>
              <a:pPr>
                <a:defRPr/>
              </a:pPr>
              <a:t>‹#›</a:t>
            </a:fld>
            <a:endParaRPr lang="ja-JP" altLang="en-US"/>
          </a:p>
        </p:txBody>
      </p:sp>
    </p:spTree>
    <p:extLst>
      <p:ext uri="{BB962C8B-B14F-4D97-AF65-F5344CB8AC3E}">
        <p14:creationId xmlns:p14="http://schemas.microsoft.com/office/powerpoint/2010/main" val="394274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342905" y="2217387"/>
            <a:ext cx="3030141" cy="924101"/>
          </a:xfrm>
        </p:spPr>
        <p:txBody>
          <a:bodyPr anchor="b"/>
          <a:lstStyle>
            <a:lvl1pPr marL="0" indent="0">
              <a:buNone/>
              <a:defRPr sz="2400" b="1"/>
            </a:lvl1pPr>
            <a:lvl2pPr marL="457192" indent="0">
              <a:buNone/>
              <a:defRPr sz="2000" b="1"/>
            </a:lvl2pPr>
            <a:lvl3pPr marL="914382" indent="0">
              <a:buNone/>
              <a:defRPr sz="1800" b="1"/>
            </a:lvl3pPr>
            <a:lvl4pPr marL="1371574" indent="0">
              <a:buNone/>
              <a:defRPr sz="1600" b="1"/>
            </a:lvl4pPr>
            <a:lvl5pPr marL="1828765" indent="0">
              <a:buNone/>
              <a:defRPr sz="1600" b="1"/>
            </a:lvl5pPr>
            <a:lvl6pPr marL="2285956" indent="0">
              <a:buNone/>
              <a:defRPr sz="1600" b="1"/>
            </a:lvl6pPr>
            <a:lvl7pPr marL="2743147" indent="0">
              <a:buNone/>
              <a:defRPr sz="1600" b="1"/>
            </a:lvl7pPr>
            <a:lvl8pPr marL="3200338" indent="0">
              <a:buNone/>
              <a:defRPr sz="1600" b="1"/>
            </a:lvl8pPr>
            <a:lvl9pPr marL="365753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342905" y="3141490"/>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3483772" y="2217387"/>
            <a:ext cx="3031332" cy="924101"/>
          </a:xfrm>
        </p:spPr>
        <p:txBody>
          <a:bodyPr anchor="b"/>
          <a:lstStyle>
            <a:lvl1pPr marL="0" indent="0">
              <a:buNone/>
              <a:defRPr sz="2400" b="1"/>
            </a:lvl1pPr>
            <a:lvl2pPr marL="457192" indent="0">
              <a:buNone/>
              <a:defRPr sz="2000" b="1"/>
            </a:lvl2pPr>
            <a:lvl3pPr marL="914382" indent="0">
              <a:buNone/>
              <a:defRPr sz="1800" b="1"/>
            </a:lvl3pPr>
            <a:lvl4pPr marL="1371574" indent="0">
              <a:buNone/>
              <a:defRPr sz="1600" b="1"/>
            </a:lvl4pPr>
            <a:lvl5pPr marL="1828765" indent="0">
              <a:buNone/>
              <a:defRPr sz="1600" b="1"/>
            </a:lvl5pPr>
            <a:lvl6pPr marL="2285956" indent="0">
              <a:buNone/>
              <a:defRPr sz="1600" b="1"/>
            </a:lvl6pPr>
            <a:lvl7pPr marL="2743147" indent="0">
              <a:buNone/>
              <a:defRPr sz="1600" b="1"/>
            </a:lvl7pPr>
            <a:lvl8pPr marL="3200338" indent="0">
              <a:buNone/>
              <a:defRPr sz="1600" b="1"/>
            </a:lvl8pPr>
            <a:lvl9pPr marL="365753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3483772" y="3141490"/>
            <a:ext cx="3031332"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fld id="{2AAA8841-919C-4B85-B983-83BADD3D4300}" type="datetime1">
              <a:rPr lang="ja-JP" altLang="en-US"/>
              <a:pPr>
                <a:defRPr/>
              </a:pPr>
              <a:t>2022/6/8</a:t>
            </a:fld>
            <a:endParaRPr lang="ja-JP" altLang="en-US"/>
          </a:p>
        </p:txBody>
      </p:sp>
      <p:sp>
        <p:nvSpPr>
          <p:cNvPr id="8" name="フッター プレースホルダ 7"/>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endParaRPr lang="ja-JP" altLang="en-US"/>
          </a:p>
        </p:txBody>
      </p:sp>
      <p:sp>
        <p:nvSpPr>
          <p:cNvPr id="9" name="スライド番号プレースホルダ 8"/>
          <p:cNvSpPr>
            <a:spLocks noGrp="1"/>
          </p:cNvSpPr>
          <p:nvPr>
            <p:ph type="sldNum" sz="quarter" idx="12"/>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fld id="{7D504431-093A-49D6-8EE0-4103AA489DF9}" type="slidenum">
              <a:rPr lang="ja-JP" altLang="en-US"/>
              <a:pPr>
                <a:defRPr/>
              </a:pPr>
              <a:t>‹#›</a:t>
            </a:fld>
            <a:endParaRPr lang="ja-JP" altLang="en-US"/>
          </a:p>
        </p:txBody>
      </p:sp>
    </p:spTree>
    <p:extLst>
      <p:ext uri="{BB962C8B-B14F-4D97-AF65-F5344CB8AC3E}">
        <p14:creationId xmlns:p14="http://schemas.microsoft.com/office/powerpoint/2010/main" val="845736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fld id="{CD4892AA-54BD-4D86-AA4B-61E88703C56C}" type="datetime1">
              <a:rPr lang="ja-JP" altLang="en-US"/>
              <a:pPr>
                <a:defRPr/>
              </a:pPr>
              <a:t>2022/6/8</a:t>
            </a:fld>
            <a:endParaRPr lang="ja-JP" altLang="en-US"/>
          </a:p>
        </p:txBody>
      </p:sp>
      <p:sp>
        <p:nvSpPr>
          <p:cNvPr id="4" name="フッター プレースホルダ 3"/>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endParaRPr lang="ja-JP" altLang="en-US"/>
          </a:p>
        </p:txBody>
      </p:sp>
      <p:sp>
        <p:nvSpPr>
          <p:cNvPr id="5" name="スライド番号プレースホルダ 4"/>
          <p:cNvSpPr>
            <a:spLocks noGrp="1"/>
          </p:cNvSpPr>
          <p:nvPr>
            <p:ph type="sldNum" sz="quarter" idx="12"/>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fld id="{5A8C7BBA-4490-4860-B529-FD996B17342E}" type="slidenum">
              <a:rPr lang="ja-JP" altLang="en-US"/>
              <a:pPr>
                <a:defRPr/>
              </a:pPr>
              <a:t>‹#›</a:t>
            </a:fld>
            <a:endParaRPr lang="ja-JP" altLang="en-US"/>
          </a:p>
        </p:txBody>
      </p:sp>
    </p:spTree>
    <p:extLst>
      <p:ext uri="{BB962C8B-B14F-4D97-AF65-F5344CB8AC3E}">
        <p14:creationId xmlns:p14="http://schemas.microsoft.com/office/powerpoint/2010/main" val="3952689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fld id="{69FB8966-F991-49B0-AE58-80944D84665E}" type="datetime1">
              <a:rPr lang="ja-JP" altLang="en-US"/>
              <a:pPr>
                <a:defRPr/>
              </a:pPr>
              <a:t>2022/6/8</a:t>
            </a:fld>
            <a:endParaRPr lang="ja-JP" altLang="en-US"/>
          </a:p>
        </p:txBody>
      </p:sp>
      <p:sp>
        <p:nvSpPr>
          <p:cNvPr id="3" name="フッター プレースホルダ 2"/>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endParaRPr lang="ja-JP" altLang="en-US"/>
          </a:p>
        </p:txBody>
      </p:sp>
      <p:sp>
        <p:nvSpPr>
          <p:cNvPr id="4" name="スライド番号プレースホルダ 3"/>
          <p:cNvSpPr>
            <a:spLocks noGrp="1"/>
          </p:cNvSpPr>
          <p:nvPr>
            <p:ph type="sldNum" sz="quarter" idx="12"/>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fld id="{0F02E814-C667-4BAD-AFAA-859DD881CBAE}" type="slidenum">
              <a:rPr lang="ja-JP" altLang="en-US"/>
              <a:pPr>
                <a:defRPr/>
              </a:pPr>
              <a:t>‹#›</a:t>
            </a:fld>
            <a:endParaRPr lang="ja-JP" altLang="en-US"/>
          </a:p>
        </p:txBody>
      </p:sp>
    </p:spTree>
    <p:extLst>
      <p:ext uri="{BB962C8B-B14F-4D97-AF65-F5344CB8AC3E}">
        <p14:creationId xmlns:p14="http://schemas.microsoft.com/office/powerpoint/2010/main" val="3889759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5" y="394407"/>
            <a:ext cx="2256235" cy="1678517"/>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2681289" y="394462"/>
            <a:ext cx="3833812"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342905" y="2072929"/>
            <a:ext cx="2256235" cy="6775980"/>
          </a:xfrm>
        </p:spPr>
        <p:txBody>
          <a:bodyPr/>
          <a:lstStyle>
            <a:lvl1pPr marL="0" indent="0">
              <a:buNone/>
              <a:defRPr sz="1400"/>
            </a:lvl1pPr>
            <a:lvl2pPr marL="457192" indent="0">
              <a:buNone/>
              <a:defRPr sz="1200"/>
            </a:lvl2pPr>
            <a:lvl3pPr marL="914382" indent="0">
              <a:buNone/>
              <a:defRPr sz="1000"/>
            </a:lvl3pPr>
            <a:lvl4pPr marL="1371574" indent="0">
              <a:buNone/>
              <a:defRPr sz="900"/>
            </a:lvl4pPr>
            <a:lvl5pPr marL="1828765" indent="0">
              <a:buNone/>
              <a:defRPr sz="900"/>
            </a:lvl5pPr>
            <a:lvl6pPr marL="2285956" indent="0">
              <a:buNone/>
              <a:defRPr sz="900"/>
            </a:lvl6pPr>
            <a:lvl7pPr marL="2743147" indent="0">
              <a:buNone/>
              <a:defRPr sz="900"/>
            </a:lvl7pPr>
            <a:lvl8pPr marL="3200338" indent="0">
              <a:buNone/>
              <a:defRPr sz="900"/>
            </a:lvl8pPr>
            <a:lvl9pPr marL="365753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fld id="{69F7A78B-2195-4D3D-A594-5A4AB7BF882A}" type="datetime1">
              <a:rPr lang="ja-JP" altLang="en-US"/>
              <a:pPr>
                <a:defRPr/>
              </a:pPr>
              <a:t>2022/6/8</a:t>
            </a:fld>
            <a:endParaRPr lang="ja-JP" altLang="en-US"/>
          </a:p>
        </p:txBody>
      </p:sp>
      <p:sp>
        <p:nvSpPr>
          <p:cNvPr id="6" name="フッター プレースホルダ 5"/>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endParaRPr lang="ja-JP" altLang="en-US"/>
          </a:p>
        </p:txBody>
      </p:sp>
      <p:sp>
        <p:nvSpPr>
          <p:cNvPr id="7" name="スライド番号プレースホルダ 6"/>
          <p:cNvSpPr>
            <a:spLocks noGrp="1"/>
          </p:cNvSpPr>
          <p:nvPr>
            <p:ph type="sldNum" sz="quarter" idx="12"/>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fld id="{7D8053F0-EE90-4296-9C92-A638318969BE}" type="slidenum">
              <a:rPr lang="ja-JP" altLang="en-US"/>
              <a:pPr>
                <a:defRPr/>
              </a:pPr>
              <a:t>‹#›</a:t>
            </a:fld>
            <a:endParaRPr lang="ja-JP" altLang="en-US"/>
          </a:p>
        </p:txBody>
      </p:sp>
    </p:spTree>
    <p:extLst>
      <p:ext uri="{BB962C8B-B14F-4D97-AF65-F5344CB8AC3E}">
        <p14:creationId xmlns:p14="http://schemas.microsoft.com/office/powerpoint/2010/main" val="21028730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7" y="6934199"/>
            <a:ext cx="4114800" cy="818622"/>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344217" y="885121"/>
            <a:ext cx="4114800" cy="5943600"/>
          </a:xfrm>
        </p:spPr>
        <p:txBody>
          <a:bodyPr rtlCol="0">
            <a:normAutofit/>
          </a:bodyPr>
          <a:lstStyle>
            <a:lvl1pPr marL="0" indent="0">
              <a:buNone/>
              <a:defRPr sz="3200"/>
            </a:lvl1pPr>
            <a:lvl2pPr marL="457192" indent="0">
              <a:buNone/>
              <a:defRPr sz="2800"/>
            </a:lvl2pPr>
            <a:lvl3pPr marL="914382" indent="0">
              <a:buNone/>
              <a:defRPr sz="2400"/>
            </a:lvl3pPr>
            <a:lvl4pPr marL="1371574" indent="0">
              <a:buNone/>
              <a:defRPr sz="2000"/>
            </a:lvl4pPr>
            <a:lvl5pPr marL="1828765" indent="0">
              <a:buNone/>
              <a:defRPr sz="2000"/>
            </a:lvl5pPr>
            <a:lvl6pPr marL="2285956" indent="0">
              <a:buNone/>
              <a:defRPr sz="2000"/>
            </a:lvl6pPr>
            <a:lvl7pPr marL="2743147" indent="0">
              <a:buNone/>
              <a:defRPr sz="2000"/>
            </a:lvl7pPr>
            <a:lvl8pPr marL="3200338" indent="0">
              <a:buNone/>
              <a:defRPr sz="2000"/>
            </a:lvl8pPr>
            <a:lvl9pPr marL="365753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344217" y="7752824"/>
            <a:ext cx="4114800" cy="1162577"/>
          </a:xfrm>
        </p:spPr>
        <p:txBody>
          <a:bodyPr/>
          <a:lstStyle>
            <a:lvl1pPr marL="0" indent="0">
              <a:buNone/>
              <a:defRPr sz="1400"/>
            </a:lvl1pPr>
            <a:lvl2pPr marL="457192" indent="0">
              <a:buNone/>
              <a:defRPr sz="1200"/>
            </a:lvl2pPr>
            <a:lvl3pPr marL="914382" indent="0">
              <a:buNone/>
              <a:defRPr sz="1000"/>
            </a:lvl3pPr>
            <a:lvl4pPr marL="1371574" indent="0">
              <a:buNone/>
              <a:defRPr sz="900"/>
            </a:lvl4pPr>
            <a:lvl5pPr marL="1828765" indent="0">
              <a:buNone/>
              <a:defRPr sz="900"/>
            </a:lvl5pPr>
            <a:lvl6pPr marL="2285956" indent="0">
              <a:buNone/>
              <a:defRPr sz="900"/>
            </a:lvl6pPr>
            <a:lvl7pPr marL="2743147" indent="0">
              <a:buNone/>
              <a:defRPr sz="900"/>
            </a:lvl7pPr>
            <a:lvl8pPr marL="3200338" indent="0">
              <a:buNone/>
              <a:defRPr sz="900"/>
            </a:lvl8pPr>
            <a:lvl9pPr marL="365753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fld id="{6075BBE4-6749-4A79-A047-81C8E3626AEB}" type="datetime1">
              <a:rPr lang="ja-JP" altLang="en-US"/>
              <a:pPr>
                <a:defRPr/>
              </a:pPr>
              <a:t>2022/6/8</a:t>
            </a:fld>
            <a:endParaRPr lang="ja-JP" altLang="en-US"/>
          </a:p>
        </p:txBody>
      </p:sp>
      <p:sp>
        <p:nvSpPr>
          <p:cNvPr id="6" name="フッター プレースホルダ 5"/>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endParaRPr lang="ja-JP" altLang="en-US"/>
          </a:p>
        </p:txBody>
      </p:sp>
      <p:sp>
        <p:nvSpPr>
          <p:cNvPr id="7" name="スライド番号プレースホルダ 6"/>
          <p:cNvSpPr>
            <a:spLocks noGrp="1"/>
          </p:cNvSpPr>
          <p:nvPr>
            <p:ph type="sldNum" sz="quarter" idx="12"/>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50" charset="-128"/>
              </a:defRPr>
            </a:lvl1pPr>
          </a:lstStyle>
          <a:p>
            <a:pPr>
              <a:defRPr/>
            </a:pPr>
            <a:fld id="{0875E458-7ACF-4636-90CB-54A1203C6537}" type="slidenum">
              <a:rPr lang="ja-JP" altLang="en-US"/>
              <a:pPr>
                <a:defRPr/>
              </a:pPr>
              <a:t>‹#›</a:t>
            </a:fld>
            <a:endParaRPr lang="ja-JP" altLang="en-US"/>
          </a:p>
        </p:txBody>
      </p:sp>
    </p:spTree>
    <p:extLst>
      <p:ext uri="{BB962C8B-B14F-4D97-AF65-F5344CB8AC3E}">
        <p14:creationId xmlns:p14="http://schemas.microsoft.com/office/powerpoint/2010/main" val="35084790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458" name="タイトル プレースホルダ 1"/>
          <p:cNvSpPr>
            <a:spLocks noGrp="1"/>
          </p:cNvSpPr>
          <p:nvPr>
            <p:ph type="title"/>
          </p:nvPr>
        </p:nvSpPr>
        <p:spPr bwMode="auto">
          <a:xfrm>
            <a:off x="342901" y="396699"/>
            <a:ext cx="6172200"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8" tIns="45719" rIns="91438" bIns="45719" numCol="1" anchor="ctr" anchorCtr="0" compatLnSpc="1">
            <a:prstTxWarp prst="textNoShape">
              <a:avLst/>
            </a:prstTxWarp>
          </a:bodyPr>
          <a:lstStyle/>
          <a:p>
            <a:pPr lvl="0"/>
            <a:r>
              <a:rPr lang="ja-JP" altLang="en-US" smtClean="0"/>
              <a:t>マスタ タイトルの書式設定</a:t>
            </a:r>
          </a:p>
        </p:txBody>
      </p:sp>
      <p:sp>
        <p:nvSpPr>
          <p:cNvPr id="19459" name="テキスト プレースホルダ 2"/>
          <p:cNvSpPr>
            <a:spLocks noGrp="1"/>
          </p:cNvSpPr>
          <p:nvPr>
            <p:ph type="body" idx="1"/>
          </p:nvPr>
        </p:nvSpPr>
        <p:spPr bwMode="auto">
          <a:xfrm>
            <a:off x="342901" y="2311403"/>
            <a:ext cx="6172200" cy="6537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8" tIns="45719" rIns="91438" bIns="45719"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342900" y="9181399"/>
            <a:ext cx="1600200" cy="527403"/>
          </a:xfrm>
          <a:prstGeom prst="rect">
            <a:avLst/>
          </a:prstGeom>
        </p:spPr>
        <p:txBody>
          <a:bodyPr vert="horz" wrap="square" lIns="91438" tIns="45719" rIns="91438" bIns="45719" numCol="1" anchor="ctr" anchorCtr="0" compatLnSpc="1">
            <a:prstTxWarp prst="textNoShape">
              <a:avLst/>
            </a:prstTxWarp>
          </a:bodyPr>
          <a:lstStyle>
            <a:lvl1pPr>
              <a:defRPr sz="1200">
                <a:solidFill>
                  <a:srgbClr val="898989"/>
                </a:solidFill>
                <a:latin typeface="Calibri" pitchFamily="34" charset="0"/>
              </a:defRPr>
            </a:lvl1pPr>
          </a:lstStyle>
          <a:p>
            <a:pPr>
              <a:defRPr/>
            </a:pPr>
            <a:fld id="{8496529D-21E4-49A2-9E40-EDD405423526}" type="datetime1">
              <a:rPr lang="ja-JP" altLang="en-US"/>
              <a:pPr>
                <a:defRPr/>
              </a:pPr>
              <a:t>2022/6/8</a:t>
            </a:fld>
            <a:endParaRPr lang="en-US" altLang="ja-JP"/>
          </a:p>
        </p:txBody>
      </p:sp>
      <p:sp>
        <p:nvSpPr>
          <p:cNvPr id="5" name="フッター プレースホルダ 4"/>
          <p:cNvSpPr>
            <a:spLocks noGrp="1"/>
          </p:cNvSpPr>
          <p:nvPr>
            <p:ph type="ftr" sz="quarter" idx="3"/>
          </p:nvPr>
        </p:nvSpPr>
        <p:spPr>
          <a:xfrm>
            <a:off x="2343151" y="9181399"/>
            <a:ext cx="2171700" cy="527403"/>
          </a:xfrm>
          <a:prstGeom prst="rect">
            <a:avLst/>
          </a:prstGeom>
        </p:spPr>
        <p:txBody>
          <a:bodyPr vert="horz" wrap="square" lIns="91438" tIns="45719" rIns="91438" bIns="45719" numCol="1" anchor="ctr" anchorCtr="0" compatLnSpc="1">
            <a:prstTxWarp prst="textNoShape">
              <a:avLst/>
            </a:prstTxWarp>
          </a:bodyPr>
          <a:lstStyle>
            <a:lvl1pPr algn="ctr">
              <a:defRPr sz="1200">
                <a:solidFill>
                  <a:srgbClr val="898989"/>
                </a:solidFill>
                <a:latin typeface="Calibri" pitchFamily="34" charset="0"/>
              </a:defRPr>
            </a:lvl1pPr>
          </a:lstStyle>
          <a:p>
            <a:pPr>
              <a:defRPr/>
            </a:pPr>
            <a:endParaRPr lang="ja-JP" altLang="en-US"/>
          </a:p>
        </p:txBody>
      </p:sp>
      <p:sp>
        <p:nvSpPr>
          <p:cNvPr id="6" name="スライド番号プレースホルダ 5"/>
          <p:cNvSpPr>
            <a:spLocks noGrp="1"/>
          </p:cNvSpPr>
          <p:nvPr>
            <p:ph type="sldNum" sz="quarter" idx="4"/>
          </p:nvPr>
        </p:nvSpPr>
        <p:spPr>
          <a:xfrm>
            <a:off x="4914900" y="9181399"/>
            <a:ext cx="1600200" cy="527403"/>
          </a:xfrm>
          <a:prstGeom prst="rect">
            <a:avLst/>
          </a:prstGeom>
        </p:spPr>
        <p:txBody>
          <a:bodyPr vert="horz" wrap="square" lIns="91438" tIns="45719" rIns="91438" bIns="45719" numCol="1" anchor="ctr" anchorCtr="0" compatLnSpc="1">
            <a:prstTxWarp prst="textNoShape">
              <a:avLst/>
            </a:prstTxWarp>
          </a:bodyPr>
          <a:lstStyle>
            <a:lvl1pPr algn="r">
              <a:defRPr sz="1200">
                <a:solidFill>
                  <a:srgbClr val="898989"/>
                </a:solidFill>
                <a:latin typeface="Calibri" pitchFamily="34" charset="0"/>
              </a:defRPr>
            </a:lvl1pPr>
          </a:lstStyle>
          <a:p>
            <a:pPr>
              <a:defRPr/>
            </a:pPr>
            <a:fld id="{AE2D02AC-F07C-4B92-A99D-44FC04F0D2CD}" type="slidenum">
              <a:rPr lang="ja-JP" altLang="en-US"/>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511909" r:id="rId1"/>
    <p:sldLayoutId id="2147511910" r:id="rId2"/>
    <p:sldLayoutId id="2147511911" r:id="rId3"/>
    <p:sldLayoutId id="2147511912" r:id="rId4"/>
    <p:sldLayoutId id="2147511913" r:id="rId5"/>
    <p:sldLayoutId id="2147511914" r:id="rId6"/>
    <p:sldLayoutId id="2147511915" r:id="rId7"/>
    <p:sldLayoutId id="2147511916" r:id="rId8"/>
    <p:sldLayoutId id="2147511917" r:id="rId9"/>
    <p:sldLayoutId id="2147511918" r:id="rId10"/>
    <p:sldLayoutId id="2147511919" r:id="rId1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192" algn="ctr" rtl="0" fontAlgn="base">
        <a:spcBef>
          <a:spcPct val="0"/>
        </a:spcBef>
        <a:spcAft>
          <a:spcPct val="0"/>
        </a:spcAft>
        <a:defRPr kumimoji="1" sz="4400">
          <a:solidFill>
            <a:schemeClr val="tx1"/>
          </a:solidFill>
          <a:latin typeface="Calibri" pitchFamily="34" charset="0"/>
          <a:ea typeface="ＭＳ Ｐゴシック" charset="-128"/>
        </a:defRPr>
      </a:lvl6pPr>
      <a:lvl7pPr marL="914382" algn="ctr" rtl="0" fontAlgn="base">
        <a:spcBef>
          <a:spcPct val="0"/>
        </a:spcBef>
        <a:spcAft>
          <a:spcPct val="0"/>
        </a:spcAft>
        <a:defRPr kumimoji="1" sz="4400">
          <a:solidFill>
            <a:schemeClr val="tx1"/>
          </a:solidFill>
          <a:latin typeface="Calibri" pitchFamily="34" charset="0"/>
          <a:ea typeface="ＭＳ Ｐゴシック" charset="-128"/>
        </a:defRPr>
      </a:lvl7pPr>
      <a:lvl8pPr marL="1371574" algn="ctr" rtl="0" fontAlgn="base">
        <a:spcBef>
          <a:spcPct val="0"/>
        </a:spcBef>
        <a:spcAft>
          <a:spcPct val="0"/>
        </a:spcAft>
        <a:defRPr kumimoji="1" sz="4400">
          <a:solidFill>
            <a:schemeClr val="tx1"/>
          </a:solidFill>
          <a:latin typeface="Calibri" pitchFamily="34" charset="0"/>
          <a:ea typeface="ＭＳ Ｐゴシック" charset="-128"/>
        </a:defRPr>
      </a:lvl8pPr>
      <a:lvl9pPr marL="1828765"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893" indent="-34289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2936" indent="-285744"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2978" indent="-228595"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169" indent="-228595"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361" indent="-228595"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552" indent="-228595" algn="l" defTabSz="914382"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743" indent="-228595" algn="l" defTabSz="914382"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8934" indent="-228595" algn="l" defTabSz="914382"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125" indent="-228595" algn="l" defTabSz="914382"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382" rtl="0" eaLnBrk="1" latinLnBrk="0" hangingPunct="1">
        <a:defRPr kumimoji="1" sz="1800" kern="1200">
          <a:solidFill>
            <a:schemeClr val="tx1"/>
          </a:solidFill>
          <a:latin typeface="+mn-lt"/>
          <a:ea typeface="+mn-ea"/>
          <a:cs typeface="+mn-cs"/>
        </a:defRPr>
      </a:lvl1pPr>
      <a:lvl2pPr marL="457192" algn="l" defTabSz="914382" rtl="0" eaLnBrk="1" latinLnBrk="0" hangingPunct="1">
        <a:defRPr kumimoji="1" sz="1800" kern="1200">
          <a:solidFill>
            <a:schemeClr val="tx1"/>
          </a:solidFill>
          <a:latin typeface="+mn-lt"/>
          <a:ea typeface="+mn-ea"/>
          <a:cs typeface="+mn-cs"/>
        </a:defRPr>
      </a:lvl2pPr>
      <a:lvl3pPr marL="914382" algn="l" defTabSz="914382" rtl="0" eaLnBrk="1" latinLnBrk="0" hangingPunct="1">
        <a:defRPr kumimoji="1" sz="1800" kern="1200">
          <a:solidFill>
            <a:schemeClr val="tx1"/>
          </a:solidFill>
          <a:latin typeface="+mn-lt"/>
          <a:ea typeface="+mn-ea"/>
          <a:cs typeface="+mn-cs"/>
        </a:defRPr>
      </a:lvl3pPr>
      <a:lvl4pPr marL="1371574" algn="l" defTabSz="914382" rtl="0" eaLnBrk="1" latinLnBrk="0" hangingPunct="1">
        <a:defRPr kumimoji="1" sz="1800" kern="1200">
          <a:solidFill>
            <a:schemeClr val="tx1"/>
          </a:solidFill>
          <a:latin typeface="+mn-lt"/>
          <a:ea typeface="+mn-ea"/>
          <a:cs typeface="+mn-cs"/>
        </a:defRPr>
      </a:lvl4pPr>
      <a:lvl5pPr marL="1828765" algn="l" defTabSz="914382" rtl="0" eaLnBrk="1" latinLnBrk="0" hangingPunct="1">
        <a:defRPr kumimoji="1" sz="1800" kern="1200">
          <a:solidFill>
            <a:schemeClr val="tx1"/>
          </a:solidFill>
          <a:latin typeface="+mn-lt"/>
          <a:ea typeface="+mn-ea"/>
          <a:cs typeface="+mn-cs"/>
        </a:defRPr>
      </a:lvl5pPr>
      <a:lvl6pPr marL="2285956" algn="l" defTabSz="914382" rtl="0" eaLnBrk="1" latinLnBrk="0" hangingPunct="1">
        <a:defRPr kumimoji="1" sz="1800" kern="1200">
          <a:solidFill>
            <a:schemeClr val="tx1"/>
          </a:solidFill>
          <a:latin typeface="+mn-lt"/>
          <a:ea typeface="+mn-ea"/>
          <a:cs typeface="+mn-cs"/>
        </a:defRPr>
      </a:lvl6pPr>
      <a:lvl7pPr marL="2743147" algn="l" defTabSz="914382" rtl="0" eaLnBrk="1" latinLnBrk="0" hangingPunct="1">
        <a:defRPr kumimoji="1" sz="1800" kern="1200">
          <a:solidFill>
            <a:schemeClr val="tx1"/>
          </a:solidFill>
          <a:latin typeface="+mn-lt"/>
          <a:ea typeface="+mn-ea"/>
          <a:cs typeface="+mn-cs"/>
        </a:defRPr>
      </a:lvl7pPr>
      <a:lvl8pPr marL="3200338" algn="l" defTabSz="914382" rtl="0" eaLnBrk="1" latinLnBrk="0" hangingPunct="1">
        <a:defRPr kumimoji="1" sz="1800" kern="1200">
          <a:solidFill>
            <a:schemeClr val="tx1"/>
          </a:solidFill>
          <a:latin typeface="+mn-lt"/>
          <a:ea typeface="+mn-ea"/>
          <a:cs typeface="+mn-cs"/>
        </a:defRPr>
      </a:lvl8pPr>
      <a:lvl9pPr marL="3657530" algn="l" defTabSz="914382"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Rectangle 77"/>
          <p:cNvSpPr>
            <a:spLocks noChangeArrowheads="1"/>
          </p:cNvSpPr>
          <p:nvPr/>
        </p:nvSpPr>
        <p:spPr bwMode="auto">
          <a:xfrm>
            <a:off x="759541" y="392343"/>
            <a:ext cx="3173517" cy="9143499"/>
          </a:xfrm>
          <a:prstGeom prst="rect">
            <a:avLst/>
          </a:prstGeom>
          <a:solidFill>
            <a:srgbClr val="CCFFFF"/>
          </a:solidFill>
          <a:ln w="9525">
            <a:solidFill>
              <a:schemeClr val="tx1"/>
            </a:solidFill>
            <a:miter lim="800000"/>
            <a:headEnd/>
            <a:tailEnd/>
          </a:ln>
          <a:effectLst/>
          <a:extLst/>
        </p:spPr>
        <p:txBody>
          <a:bodyPr wrap="none" lIns="91438" tIns="45719" rIns="91438" bIns="45719" anchor="ctr"/>
          <a:lstStyle/>
          <a:p>
            <a:endParaRPr lang="ja-JP" altLang="en-US"/>
          </a:p>
        </p:txBody>
      </p:sp>
      <p:sp>
        <p:nvSpPr>
          <p:cNvPr id="170" name="Text Box 86"/>
          <p:cNvSpPr txBox="1">
            <a:spLocks noChangeArrowheads="1"/>
          </p:cNvSpPr>
          <p:nvPr/>
        </p:nvSpPr>
        <p:spPr bwMode="auto">
          <a:xfrm>
            <a:off x="38388" y="8402794"/>
            <a:ext cx="721150" cy="30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8" tIns="45719" rIns="91438" bIns="45719">
            <a:spAutoFit/>
          </a:bodyPr>
          <a:lstStyle/>
          <a:p>
            <a:pPr algn="ctr">
              <a:spcBef>
                <a:spcPct val="10000"/>
              </a:spcBef>
            </a:pPr>
            <a:r>
              <a:rPr lang="ja-JP" altLang="en-US" sz="1400" dirty="0">
                <a:latin typeface="HG丸ｺﾞｼｯｸM-PRO" panose="020F0600000000000000" pitchFamily="50" charset="-128"/>
                <a:ea typeface="HG丸ｺﾞｼｯｸM-PRO" panose="020F0600000000000000" pitchFamily="50" charset="-128"/>
              </a:rPr>
              <a:t>世帯Ｄ</a:t>
            </a:r>
          </a:p>
        </p:txBody>
      </p:sp>
      <p:sp>
        <p:nvSpPr>
          <p:cNvPr id="176" name="Text Box 86"/>
          <p:cNvSpPr txBox="1">
            <a:spLocks noChangeArrowheads="1"/>
          </p:cNvSpPr>
          <p:nvPr/>
        </p:nvSpPr>
        <p:spPr bwMode="auto">
          <a:xfrm>
            <a:off x="-20397" y="6674013"/>
            <a:ext cx="824696" cy="30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8" tIns="45719" rIns="91438" bIns="45719">
            <a:spAutoFit/>
          </a:bodyPr>
          <a:lstStyle/>
          <a:p>
            <a:pPr algn="ctr">
              <a:spcBef>
                <a:spcPct val="10000"/>
              </a:spcBef>
            </a:pPr>
            <a:r>
              <a:rPr lang="ja-JP" altLang="en-US" sz="1400" dirty="0">
                <a:latin typeface="HG丸ｺﾞｼｯｸM-PRO" panose="020F0600000000000000" pitchFamily="50" charset="-128"/>
                <a:ea typeface="HG丸ｺﾞｼｯｸM-PRO" panose="020F0600000000000000" pitchFamily="50" charset="-128"/>
              </a:rPr>
              <a:t>世帯Ｃ</a:t>
            </a:r>
          </a:p>
        </p:txBody>
      </p:sp>
      <p:sp>
        <p:nvSpPr>
          <p:cNvPr id="185" name="Text Box 86"/>
          <p:cNvSpPr txBox="1">
            <a:spLocks noChangeArrowheads="1"/>
          </p:cNvSpPr>
          <p:nvPr/>
        </p:nvSpPr>
        <p:spPr bwMode="auto">
          <a:xfrm>
            <a:off x="-44711" y="4472049"/>
            <a:ext cx="873323" cy="30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8" tIns="45719" rIns="91438" bIns="45719">
            <a:spAutoFit/>
          </a:bodyPr>
          <a:lstStyle/>
          <a:p>
            <a:pPr algn="ctr">
              <a:spcBef>
                <a:spcPct val="10000"/>
              </a:spcBef>
            </a:pPr>
            <a:r>
              <a:rPr lang="ja-JP" altLang="en-US" sz="1400" dirty="0">
                <a:latin typeface="HG丸ｺﾞｼｯｸM-PRO" panose="020F0600000000000000" pitchFamily="50" charset="-128"/>
                <a:ea typeface="HG丸ｺﾞｼｯｸM-PRO" panose="020F0600000000000000" pitchFamily="50" charset="-128"/>
              </a:rPr>
              <a:t>世帯Ｂ</a:t>
            </a:r>
            <a:endParaRPr lang="en-US" altLang="ja-JP" sz="1400" dirty="0">
              <a:latin typeface="HG丸ｺﾞｼｯｸM-PRO" panose="020F0600000000000000" pitchFamily="50" charset="-128"/>
              <a:ea typeface="HG丸ｺﾞｼｯｸM-PRO" panose="020F0600000000000000" pitchFamily="50" charset="-128"/>
            </a:endParaRPr>
          </a:p>
        </p:txBody>
      </p:sp>
      <p:sp>
        <p:nvSpPr>
          <p:cNvPr id="142" name="Line 104"/>
          <p:cNvSpPr>
            <a:spLocks noChangeShapeType="1"/>
          </p:cNvSpPr>
          <p:nvPr/>
        </p:nvSpPr>
        <p:spPr bwMode="auto">
          <a:xfrm>
            <a:off x="167184" y="7739128"/>
            <a:ext cx="3780551" cy="13197"/>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8" tIns="45719" rIns="91438" bIns="45719"/>
          <a:lstStyle/>
          <a:p>
            <a:endParaRPr lang="ja-JP" altLang="en-US"/>
          </a:p>
        </p:txBody>
      </p:sp>
      <p:sp>
        <p:nvSpPr>
          <p:cNvPr id="8" name="角丸四角形 7"/>
          <p:cNvSpPr/>
          <p:nvPr/>
        </p:nvSpPr>
        <p:spPr>
          <a:xfrm>
            <a:off x="875862" y="1108201"/>
            <a:ext cx="2940873" cy="294920"/>
          </a:xfrm>
          <a:prstGeom prst="roundRect">
            <a:avLst/>
          </a:prstGeom>
          <a:solidFill>
            <a:srgbClr val="FFFF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ja-JP" altLang="en-US" sz="1400" b="1" dirty="0">
                <a:solidFill>
                  <a:schemeClr val="tx1"/>
                </a:solidFill>
                <a:latin typeface="HG丸ｺﾞｼｯｸM-PRO" panose="020F0600000000000000" pitchFamily="50" charset="-128"/>
                <a:ea typeface="HG丸ｺﾞｼｯｸM-PRO" panose="020F0600000000000000" pitchFamily="50" charset="-128"/>
              </a:rPr>
              <a:t>高校生等（年齢は問わない）</a:t>
            </a:r>
          </a:p>
        </p:txBody>
      </p:sp>
      <p:grpSp>
        <p:nvGrpSpPr>
          <p:cNvPr id="4" name="グループ化 3"/>
          <p:cNvGrpSpPr/>
          <p:nvPr/>
        </p:nvGrpSpPr>
        <p:grpSpPr>
          <a:xfrm>
            <a:off x="2294761" y="3977266"/>
            <a:ext cx="1348957" cy="1429131"/>
            <a:chOff x="1384801" y="8520297"/>
            <a:chExt cx="1348957" cy="1459591"/>
          </a:xfrm>
        </p:grpSpPr>
        <p:sp>
          <p:nvSpPr>
            <p:cNvPr id="97" name="テキスト ボックス 96"/>
            <p:cNvSpPr txBox="1"/>
            <p:nvPr/>
          </p:nvSpPr>
          <p:spPr>
            <a:xfrm>
              <a:off x="1694390" y="9602684"/>
              <a:ext cx="996372" cy="377204"/>
            </a:xfrm>
            <a:prstGeom prst="rect">
              <a:avLst/>
            </a:prstGeom>
            <a:noFill/>
          </p:spPr>
          <p:txBody>
            <a:bodyPr wrap="square" rtlCol="0">
              <a:spAutoFit/>
            </a:bodyPr>
            <a:lstStyle/>
            <a:p>
              <a:r>
                <a:rPr lang="ja-JP" altLang="en-US" sz="900" dirty="0"/>
                <a:t>公立</a:t>
              </a:r>
              <a:r>
                <a:rPr lang="en-US" altLang="ja-JP" sz="900" dirty="0" smtClean="0"/>
                <a:t>143,700</a:t>
              </a:r>
              <a:r>
                <a:rPr lang="ja-JP" altLang="en-US" sz="900" dirty="0"/>
                <a:t>円</a:t>
              </a:r>
              <a:endParaRPr lang="en-US" altLang="ja-JP" sz="900" dirty="0"/>
            </a:p>
            <a:p>
              <a:r>
                <a:rPr lang="ja-JP" altLang="en-US" sz="900" dirty="0"/>
                <a:t>私立</a:t>
              </a:r>
              <a:r>
                <a:rPr lang="en-US" altLang="ja-JP" sz="900" dirty="0" smtClean="0"/>
                <a:t>152,000</a:t>
              </a:r>
              <a:r>
                <a:rPr lang="ja-JP" altLang="en-US" sz="900" dirty="0"/>
                <a:t>円</a:t>
              </a:r>
            </a:p>
          </p:txBody>
        </p:sp>
        <p:sp>
          <p:nvSpPr>
            <p:cNvPr id="103" name="Text Box 27"/>
            <p:cNvSpPr txBox="1">
              <a:spLocks noChangeArrowheads="1"/>
            </p:cNvSpPr>
            <p:nvPr/>
          </p:nvSpPr>
          <p:spPr bwMode="auto">
            <a:xfrm>
              <a:off x="1384801" y="8520297"/>
              <a:ext cx="1348957" cy="235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ja-JP" sz="900" b="1" dirty="0">
                  <a:solidFill>
                    <a:srgbClr val="FF0000"/>
                  </a:solidFill>
                  <a:latin typeface="+mn-ea"/>
                </a:rPr>
                <a:t> </a:t>
              </a:r>
              <a:r>
                <a:rPr lang="en-US" altLang="ja-JP" sz="900" b="1" dirty="0" smtClean="0">
                  <a:solidFill>
                    <a:srgbClr val="FF0000"/>
                  </a:solidFill>
                  <a:latin typeface="+mn-ea"/>
                </a:rPr>
                <a:t>    </a:t>
              </a:r>
              <a:r>
                <a:rPr lang="ja-JP" altLang="en-US" sz="900" b="1" dirty="0" smtClean="0">
                  <a:solidFill>
                    <a:srgbClr val="FF0000"/>
                  </a:solidFill>
                  <a:latin typeface="+mn-ea"/>
                  <a:ea typeface="+mn-ea"/>
                </a:rPr>
                <a:t>第２子</a:t>
              </a:r>
              <a:r>
                <a:rPr lang="ja-JP" altLang="en-US" sz="900" b="1" dirty="0">
                  <a:solidFill>
                    <a:srgbClr val="FF0000"/>
                  </a:solidFill>
                  <a:latin typeface="+mn-ea"/>
                  <a:ea typeface="+mn-ea"/>
                </a:rPr>
                <a:t>以降</a:t>
              </a:r>
              <a:endParaRPr lang="en-US" altLang="ja-JP" sz="900" b="1" dirty="0">
                <a:solidFill>
                  <a:srgbClr val="FF0000"/>
                </a:solidFill>
                <a:latin typeface="+mn-ea"/>
                <a:ea typeface="+mn-ea"/>
              </a:endParaRPr>
            </a:p>
          </p:txBody>
        </p:sp>
      </p:grpSp>
      <p:grpSp>
        <p:nvGrpSpPr>
          <p:cNvPr id="2" name="グループ化 1"/>
          <p:cNvGrpSpPr/>
          <p:nvPr/>
        </p:nvGrpSpPr>
        <p:grpSpPr>
          <a:xfrm>
            <a:off x="1726237" y="1790470"/>
            <a:ext cx="1077736" cy="1424760"/>
            <a:chOff x="747199" y="8522263"/>
            <a:chExt cx="1077736" cy="1455127"/>
          </a:xfrm>
        </p:grpSpPr>
        <p:sp>
          <p:nvSpPr>
            <p:cNvPr id="104" name="Text Box 27"/>
            <p:cNvSpPr txBox="1">
              <a:spLocks noChangeArrowheads="1"/>
            </p:cNvSpPr>
            <p:nvPr/>
          </p:nvSpPr>
          <p:spPr bwMode="auto">
            <a:xfrm>
              <a:off x="747199" y="8522263"/>
              <a:ext cx="1077736" cy="235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ja-JP" altLang="en-US" sz="900" b="1" dirty="0" smtClean="0">
                  <a:solidFill>
                    <a:srgbClr val="FF0000"/>
                  </a:solidFill>
                  <a:latin typeface="+mn-ea"/>
                  <a:ea typeface="+mn-ea"/>
                </a:rPr>
                <a:t>第１子</a:t>
              </a:r>
              <a:endParaRPr lang="en-US" altLang="ja-JP" sz="900" b="1" dirty="0">
                <a:solidFill>
                  <a:srgbClr val="FF0000"/>
                </a:solidFill>
                <a:latin typeface="+mn-ea"/>
                <a:ea typeface="+mn-ea"/>
              </a:endParaRPr>
            </a:p>
          </p:txBody>
        </p:sp>
        <p:sp>
          <p:nvSpPr>
            <p:cNvPr id="105" name="テキスト ボックス 104"/>
            <p:cNvSpPr txBox="1"/>
            <p:nvPr/>
          </p:nvSpPr>
          <p:spPr>
            <a:xfrm>
              <a:off x="819066" y="9600186"/>
              <a:ext cx="996372" cy="377204"/>
            </a:xfrm>
            <a:prstGeom prst="rect">
              <a:avLst/>
            </a:prstGeom>
            <a:noFill/>
          </p:spPr>
          <p:txBody>
            <a:bodyPr wrap="square" rtlCol="0">
              <a:spAutoFit/>
            </a:bodyPr>
            <a:lstStyle/>
            <a:p>
              <a:pPr algn="ctr"/>
              <a:r>
                <a:rPr lang="ja-JP" altLang="en-US" sz="900" dirty="0"/>
                <a:t>公立 </a:t>
              </a:r>
              <a:r>
                <a:rPr lang="en-US" altLang="ja-JP" sz="900" dirty="0" smtClean="0"/>
                <a:t>114,100</a:t>
              </a:r>
              <a:r>
                <a:rPr lang="ja-JP" altLang="en-US" sz="900" dirty="0" smtClean="0"/>
                <a:t>円私立 </a:t>
              </a:r>
              <a:r>
                <a:rPr lang="en-US" altLang="ja-JP" sz="900" dirty="0" smtClean="0"/>
                <a:t>134,600</a:t>
              </a:r>
              <a:r>
                <a:rPr lang="ja-JP" altLang="en-US" sz="900" dirty="0" smtClean="0"/>
                <a:t>円</a:t>
              </a:r>
              <a:endParaRPr lang="ja-JP" altLang="en-US" sz="900" dirty="0"/>
            </a:p>
          </p:txBody>
        </p:sp>
      </p:grpSp>
      <p:sp>
        <p:nvSpPr>
          <p:cNvPr id="124" name="Text Box 86"/>
          <p:cNvSpPr txBox="1">
            <a:spLocks noChangeArrowheads="1"/>
          </p:cNvSpPr>
          <p:nvPr/>
        </p:nvSpPr>
        <p:spPr bwMode="auto">
          <a:xfrm>
            <a:off x="25987" y="2233720"/>
            <a:ext cx="745952" cy="30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8" tIns="45719" rIns="91438" bIns="45719">
            <a:spAutoFit/>
          </a:bodyPr>
          <a:lstStyle/>
          <a:p>
            <a:pPr algn="ctr">
              <a:spcBef>
                <a:spcPct val="10000"/>
              </a:spcBef>
            </a:pPr>
            <a:r>
              <a:rPr lang="ja-JP" altLang="en-US" sz="1400" dirty="0">
                <a:latin typeface="HG丸ｺﾞｼｯｸM-PRO" panose="020F0600000000000000" pitchFamily="50" charset="-128"/>
                <a:ea typeface="HG丸ｺﾞｼｯｸM-PRO" panose="020F0600000000000000" pitchFamily="50" charset="-128"/>
              </a:rPr>
              <a:t>世帯Ａ</a:t>
            </a:r>
            <a:endParaRPr lang="en-US" altLang="ja-JP" sz="1400" dirty="0">
              <a:latin typeface="HG丸ｺﾞｼｯｸM-PRO" panose="020F0600000000000000" pitchFamily="50" charset="-128"/>
              <a:ea typeface="HG丸ｺﾞｼｯｸM-PRO" panose="020F0600000000000000" pitchFamily="50" charset="-128"/>
            </a:endParaRPr>
          </a:p>
        </p:txBody>
      </p:sp>
      <p:sp>
        <p:nvSpPr>
          <p:cNvPr id="126" name="Rectangle 6"/>
          <p:cNvSpPr>
            <a:spLocks noChangeArrowheads="1"/>
          </p:cNvSpPr>
          <p:nvPr/>
        </p:nvSpPr>
        <p:spPr bwMode="auto">
          <a:xfrm>
            <a:off x="150665" y="5594177"/>
            <a:ext cx="6560788" cy="424031"/>
          </a:xfrm>
          <a:prstGeom prst="rect">
            <a:avLst/>
          </a:prstGeom>
          <a:solidFill>
            <a:srgbClr val="000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8" tIns="45719" rIns="91438" bIns="45719" anchor="ctr"/>
          <a:lstStyle/>
          <a:p>
            <a:r>
              <a:rPr lang="ja-JP" altLang="en-US" sz="1400" b="1" dirty="0">
                <a:solidFill>
                  <a:schemeClr val="bg1"/>
                </a:solidFill>
                <a:latin typeface="HG丸ｺﾞｼｯｸM-PRO" panose="020F0600000000000000" pitchFamily="50" charset="-128"/>
                <a:ea typeface="HG丸ｺﾞｼｯｸM-PRO" panose="020F0600000000000000" pitchFamily="50" charset="-128"/>
              </a:rPr>
              <a:t>高校生等を除き、１５歳以上２３歳未満の者が扶養されている場合</a:t>
            </a:r>
          </a:p>
        </p:txBody>
      </p:sp>
      <p:sp>
        <p:nvSpPr>
          <p:cNvPr id="65" name="Text Box 27"/>
          <p:cNvSpPr txBox="1">
            <a:spLocks noChangeArrowheads="1"/>
          </p:cNvSpPr>
          <p:nvPr/>
        </p:nvSpPr>
        <p:spPr bwMode="auto">
          <a:xfrm>
            <a:off x="5113576" y="7629723"/>
            <a:ext cx="104741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sz="900" dirty="0">
                <a:latin typeface="+mn-ea"/>
                <a:ea typeface="+mn-ea"/>
              </a:rPr>
              <a:t>※</a:t>
            </a:r>
            <a:r>
              <a:rPr lang="ja-JP" altLang="en-US" sz="900" dirty="0">
                <a:latin typeface="+mn-ea"/>
                <a:ea typeface="+mn-ea"/>
              </a:rPr>
              <a:t>扶養されている</a:t>
            </a:r>
            <a:endParaRPr lang="en-US" altLang="ja-JP" sz="900" dirty="0">
              <a:latin typeface="+mn-ea"/>
              <a:ea typeface="+mn-ea"/>
            </a:endParaRPr>
          </a:p>
        </p:txBody>
      </p:sp>
      <p:grpSp>
        <p:nvGrpSpPr>
          <p:cNvPr id="67" name="グループ化 66"/>
          <p:cNvGrpSpPr/>
          <p:nvPr/>
        </p:nvGrpSpPr>
        <p:grpSpPr>
          <a:xfrm>
            <a:off x="1052737" y="3979712"/>
            <a:ext cx="1083976" cy="1426685"/>
            <a:chOff x="731462" y="8520297"/>
            <a:chExt cx="1083976" cy="1457093"/>
          </a:xfrm>
        </p:grpSpPr>
        <p:sp>
          <p:nvSpPr>
            <p:cNvPr id="69" name="Text Box 27"/>
            <p:cNvSpPr txBox="1">
              <a:spLocks noChangeArrowheads="1"/>
            </p:cNvSpPr>
            <p:nvPr/>
          </p:nvSpPr>
          <p:spPr bwMode="auto">
            <a:xfrm>
              <a:off x="731462" y="8520297"/>
              <a:ext cx="1083976" cy="235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ja-JP" altLang="en-US" sz="900" b="1" dirty="0" smtClean="0">
                  <a:solidFill>
                    <a:srgbClr val="FF0000"/>
                  </a:solidFill>
                  <a:latin typeface="+mn-ea"/>
                  <a:ea typeface="+mn-ea"/>
                </a:rPr>
                <a:t>第１子</a:t>
              </a:r>
              <a:endParaRPr lang="en-US" altLang="ja-JP" sz="900" b="1" dirty="0">
                <a:solidFill>
                  <a:srgbClr val="FF0000"/>
                </a:solidFill>
                <a:latin typeface="+mn-ea"/>
                <a:ea typeface="+mn-ea"/>
              </a:endParaRPr>
            </a:p>
          </p:txBody>
        </p:sp>
        <p:sp>
          <p:nvSpPr>
            <p:cNvPr id="70" name="テキスト ボックス 69"/>
            <p:cNvSpPr txBox="1"/>
            <p:nvPr/>
          </p:nvSpPr>
          <p:spPr>
            <a:xfrm>
              <a:off x="731462" y="9600186"/>
              <a:ext cx="1057070" cy="377204"/>
            </a:xfrm>
            <a:prstGeom prst="rect">
              <a:avLst/>
            </a:prstGeom>
            <a:noFill/>
          </p:spPr>
          <p:txBody>
            <a:bodyPr wrap="square" rtlCol="0">
              <a:spAutoFit/>
            </a:bodyPr>
            <a:lstStyle/>
            <a:p>
              <a:pPr algn="ctr"/>
              <a:r>
                <a:rPr lang="ja-JP" altLang="en-US" sz="900" dirty="0"/>
                <a:t>公立 </a:t>
              </a:r>
              <a:r>
                <a:rPr lang="en-US" altLang="ja-JP" sz="900" dirty="0"/>
                <a:t>114,100</a:t>
              </a:r>
              <a:r>
                <a:rPr lang="ja-JP" altLang="en-US" sz="900" dirty="0"/>
                <a:t>円私立 </a:t>
              </a:r>
              <a:r>
                <a:rPr lang="en-US" altLang="ja-JP" sz="900" dirty="0"/>
                <a:t>134,600</a:t>
              </a:r>
              <a:r>
                <a:rPr lang="ja-JP" altLang="en-US" sz="900" dirty="0"/>
                <a:t>円</a:t>
              </a:r>
              <a:endParaRPr lang="ja-JP" altLang="en-US" sz="900" dirty="0"/>
            </a:p>
          </p:txBody>
        </p:sp>
      </p:grpSp>
      <p:grpSp>
        <p:nvGrpSpPr>
          <p:cNvPr id="71" name="グループ化 70"/>
          <p:cNvGrpSpPr/>
          <p:nvPr/>
        </p:nvGrpSpPr>
        <p:grpSpPr>
          <a:xfrm>
            <a:off x="1798104" y="6188602"/>
            <a:ext cx="996372" cy="1429131"/>
            <a:chOff x="1694390" y="8520297"/>
            <a:chExt cx="996372" cy="1459591"/>
          </a:xfrm>
        </p:grpSpPr>
        <p:sp>
          <p:nvSpPr>
            <p:cNvPr id="72" name="テキスト ボックス 71"/>
            <p:cNvSpPr txBox="1"/>
            <p:nvPr/>
          </p:nvSpPr>
          <p:spPr>
            <a:xfrm>
              <a:off x="1694390" y="9602684"/>
              <a:ext cx="996372" cy="377204"/>
            </a:xfrm>
            <a:prstGeom prst="rect">
              <a:avLst/>
            </a:prstGeom>
            <a:noFill/>
          </p:spPr>
          <p:txBody>
            <a:bodyPr wrap="square" rtlCol="0">
              <a:spAutoFit/>
            </a:bodyPr>
            <a:lstStyle/>
            <a:p>
              <a:r>
                <a:rPr lang="ja-JP" altLang="en-US" sz="900" dirty="0"/>
                <a:t>公立</a:t>
              </a:r>
              <a:r>
                <a:rPr lang="en-US" altLang="ja-JP" sz="900" dirty="0"/>
                <a:t>143,700</a:t>
              </a:r>
              <a:r>
                <a:rPr lang="ja-JP" altLang="en-US" sz="900" dirty="0"/>
                <a:t>円</a:t>
              </a:r>
              <a:endParaRPr lang="en-US" altLang="ja-JP" sz="900" dirty="0"/>
            </a:p>
            <a:p>
              <a:r>
                <a:rPr lang="ja-JP" altLang="en-US" sz="900" dirty="0"/>
                <a:t>私立</a:t>
              </a:r>
              <a:r>
                <a:rPr lang="en-US" altLang="ja-JP" sz="900" dirty="0"/>
                <a:t>152,000</a:t>
              </a:r>
              <a:r>
                <a:rPr lang="ja-JP" altLang="en-US" sz="900" dirty="0"/>
                <a:t>円</a:t>
              </a:r>
              <a:endParaRPr lang="ja-JP" altLang="en-US" sz="900" dirty="0"/>
            </a:p>
          </p:txBody>
        </p:sp>
        <p:sp>
          <p:nvSpPr>
            <p:cNvPr id="74" name="Text Box 27"/>
            <p:cNvSpPr txBox="1">
              <a:spLocks noChangeArrowheads="1"/>
            </p:cNvSpPr>
            <p:nvPr/>
          </p:nvSpPr>
          <p:spPr bwMode="auto">
            <a:xfrm>
              <a:off x="1749141" y="8520297"/>
              <a:ext cx="848471" cy="235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ja-JP" altLang="en-US" sz="900" b="1" dirty="0">
                  <a:solidFill>
                    <a:srgbClr val="FF0000"/>
                  </a:solidFill>
                  <a:latin typeface="+mn-ea"/>
                  <a:ea typeface="+mn-ea"/>
                </a:rPr>
                <a:t>第２子以降</a:t>
              </a:r>
              <a:endParaRPr lang="en-US" altLang="ja-JP" sz="900" b="1" dirty="0">
                <a:solidFill>
                  <a:srgbClr val="FF0000"/>
                </a:solidFill>
                <a:latin typeface="+mn-ea"/>
                <a:ea typeface="+mn-ea"/>
              </a:endParaRPr>
            </a:p>
          </p:txBody>
        </p:sp>
      </p:grpSp>
      <p:sp>
        <p:nvSpPr>
          <p:cNvPr id="77" name="Text Box 27"/>
          <p:cNvSpPr txBox="1">
            <a:spLocks noChangeArrowheads="1"/>
          </p:cNvSpPr>
          <p:nvPr/>
        </p:nvSpPr>
        <p:spPr bwMode="auto">
          <a:xfrm>
            <a:off x="4981634" y="4841652"/>
            <a:ext cx="1300439"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sz="900" dirty="0">
                <a:latin typeface="+mn-ea"/>
                <a:ea typeface="+mn-ea"/>
              </a:rPr>
              <a:t>※</a:t>
            </a:r>
            <a:r>
              <a:rPr lang="ja-JP" altLang="en-US" sz="900" dirty="0">
                <a:latin typeface="+mn-ea"/>
                <a:ea typeface="+mn-ea"/>
              </a:rPr>
              <a:t>扶養されていない</a:t>
            </a:r>
            <a:endParaRPr lang="en-US" altLang="ja-JP" sz="900" dirty="0">
              <a:latin typeface="+mn-ea"/>
              <a:ea typeface="+mn-ea"/>
            </a:endParaRPr>
          </a:p>
        </p:txBody>
      </p:sp>
      <p:sp>
        <p:nvSpPr>
          <p:cNvPr id="91" name="Line 104"/>
          <p:cNvSpPr>
            <a:spLocks noChangeShapeType="1"/>
          </p:cNvSpPr>
          <p:nvPr/>
        </p:nvSpPr>
        <p:spPr bwMode="auto">
          <a:xfrm>
            <a:off x="167184" y="9535841"/>
            <a:ext cx="6560788"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8" tIns="45719" rIns="91438" bIns="45719"/>
          <a:lstStyle/>
          <a:p>
            <a:endParaRPr lang="ja-JP" altLang="en-US"/>
          </a:p>
        </p:txBody>
      </p:sp>
      <p:grpSp>
        <p:nvGrpSpPr>
          <p:cNvPr id="92" name="グループ化 91"/>
          <p:cNvGrpSpPr/>
          <p:nvPr/>
        </p:nvGrpSpPr>
        <p:grpSpPr>
          <a:xfrm>
            <a:off x="1140341" y="7996003"/>
            <a:ext cx="996372" cy="1429131"/>
            <a:chOff x="1694390" y="8520297"/>
            <a:chExt cx="996372" cy="1459591"/>
          </a:xfrm>
        </p:grpSpPr>
        <p:sp>
          <p:nvSpPr>
            <p:cNvPr id="93" name="テキスト ボックス 92"/>
            <p:cNvSpPr txBox="1"/>
            <p:nvPr/>
          </p:nvSpPr>
          <p:spPr>
            <a:xfrm>
              <a:off x="1694390" y="9602684"/>
              <a:ext cx="996372" cy="377204"/>
            </a:xfrm>
            <a:prstGeom prst="rect">
              <a:avLst/>
            </a:prstGeom>
            <a:noFill/>
          </p:spPr>
          <p:txBody>
            <a:bodyPr wrap="square" rtlCol="0">
              <a:spAutoFit/>
            </a:bodyPr>
            <a:lstStyle/>
            <a:p>
              <a:r>
                <a:rPr lang="ja-JP" altLang="en-US" sz="900" dirty="0"/>
                <a:t>公立</a:t>
              </a:r>
              <a:r>
                <a:rPr lang="en-US" altLang="ja-JP" sz="900" dirty="0"/>
                <a:t>143,700</a:t>
              </a:r>
              <a:r>
                <a:rPr lang="ja-JP" altLang="en-US" sz="900" dirty="0"/>
                <a:t>円</a:t>
              </a:r>
              <a:endParaRPr lang="en-US" altLang="ja-JP" sz="900" dirty="0"/>
            </a:p>
            <a:p>
              <a:r>
                <a:rPr lang="ja-JP" altLang="en-US" sz="900" dirty="0"/>
                <a:t>私立</a:t>
              </a:r>
              <a:r>
                <a:rPr lang="en-US" altLang="ja-JP" sz="900" dirty="0"/>
                <a:t>152,000</a:t>
              </a:r>
              <a:r>
                <a:rPr lang="ja-JP" altLang="en-US" sz="900" dirty="0"/>
                <a:t>円</a:t>
              </a:r>
              <a:endParaRPr lang="ja-JP" altLang="en-US" sz="900" dirty="0"/>
            </a:p>
          </p:txBody>
        </p:sp>
        <p:sp>
          <p:nvSpPr>
            <p:cNvPr id="95" name="Text Box 27"/>
            <p:cNvSpPr txBox="1">
              <a:spLocks noChangeArrowheads="1"/>
            </p:cNvSpPr>
            <p:nvPr/>
          </p:nvSpPr>
          <p:spPr bwMode="auto">
            <a:xfrm>
              <a:off x="1749141" y="8520297"/>
              <a:ext cx="848471" cy="235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ja-JP" altLang="en-US" sz="900" b="1" dirty="0">
                  <a:solidFill>
                    <a:srgbClr val="FF0000"/>
                  </a:solidFill>
                  <a:latin typeface="+mn-ea"/>
                  <a:ea typeface="+mn-ea"/>
                </a:rPr>
                <a:t>第２子以降</a:t>
              </a:r>
              <a:endParaRPr lang="en-US" altLang="ja-JP" sz="900" b="1" dirty="0">
                <a:solidFill>
                  <a:srgbClr val="FF0000"/>
                </a:solidFill>
                <a:latin typeface="+mn-ea"/>
                <a:ea typeface="+mn-ea"/>
              </a:endParaRPr>
            </a:p>
          </p:txBody>
        </p:sp>
      </p:grpSp>
      <p:grpSp>
        <p:nvGrpSpPr>
          <p:cNvPr id="96" name="グループ化 95"/>
          <p:cNvGrpSpPr/>
          <p:nvPr/>
        </p:nvGrpSpPr>
        <p:grpSpPr>
          <a:xfrm>
            <a:off x="2604350" y="7967437"/>
            <a:ext cx="996372" cy="1429131"/>
            <a:chOff x="1694390" y="8520297"/>
            <a:chExt cx="996372" cy="1459591"/>
          </a:xfrm>
        </p:grpSpPr>
        <p:sp>
          <p:nvSpPr>
            <p:cNvPr id="98" name="テキスト ボックス 97"/>
            <p:cNvSpPr txBox="1"/>
            <p:nvPr/>
          </p:nvSpPr>
          <p:spPr>
            <a:xfrm>
              <a:off x="1694390" y="9602684"/>
              <a:ext cx="996372" cy="377204"/>
            </a:xfrm>
            <a:prstGeom prst="rect">
              <a:avLst/>
            </a:prstGeom>
            <a:noFill/>
          </p:spPr>
          <p:txBody>
            <a:bodyPr wrap="square" rtlCol="0">
              <a:spAutoFit/>
            </a:bodyPr>
            <a:lstStyle/>
            <a:p>
              <a:r>
                <a:rPr lang="ja-JP" altLang="en-US" sz="900" dirty="0"/>
                <a:t>公立</a:t>
              </a:r>
              <a:r>
                <a:rPr lang="en-US" altLang="ja-JP" sz="900" dirty="0"/>
                <a:t>143,700</a:t>
              </a:r>
              <a:r>
                <a:rPr lang="ja-JP" altLang="en-US" sz="900" dirty="0"/>
                <a:t>円</a:t>
              </a:r>
              <a:endParaRPr lang="en-US" altLang="ja-JP" sz="900" dirty="0"/>
            </a:p>
            <a:p>
              <a:r>
                <a:rPr lang="ja-JP" altLang="en-US" sz="900" dirty="0"/>
                <a:t>私立</a:t>
              </a:r>
              <a:r>
                <a:rPr lang="en-US" altLang="ja-JP" sz="900" dirty="0"/>
                <a:t>152,000</a:t>
              </a:r>
              <a:r>
                <a:rPr lang="ja-JP" altLang="en-US" sz="900" dirty="0"/>
                <a:t>円</a:t>
              </a:r>
              <a:endParaRPr lang="ja-JP" altLang="en-US" sz="900" dirty="0"/>
            </a:p>
          </p:txBody>
        </p:sp>
        <p:sp>
          <p:nvSpPr>
            <p:cNvPr id="116" name="Text Box 27"/>
            <p:cNvSpPr txBox="1">
              <a:spLocks noChangeArrowheads="1"/>
            </p:cNvSpPr>
            <p:nvPr/>
          </p:nvSpPr>
          <p:spPr bwMode="auto">
            <a:xfrm>
              <a:off x="1749141" y="8520297"/>
              <a:ext cx="848471" cy="235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ja-JP" altLang="en-US" sz="900" b="1" dirty="0">
                  <a:solidFill>
                    <a:srgbClr val="FF0000"/>
                  </a:solidFill>
                  <a:latin typeface="+mn-ea"/>
                  <a:ea typeface="+mn-ea"/>
                </a:rPr>
                <a:t>第２子以降</a:t>
              </a:r>
              <a:endParaRPr lang="en-US" altLang="ja-JP" sz="900" b="1" dirty="0">
                <a:solidFill>
                  <a:srgbClr val="FF0000"/>
                </a:solidFill>
                <a:latin typeface="+mn-ea"/>
                <a:ea typeface="+mn-ea"/>
              </a:endParaRPr>
            </a:p>
          </p:txBody>
        </p:sp>
      </p:grpSp>
      <p:sp>
        <p:nvSpPr>
          <p:cNvPr id="47" name="Line 104"/>
          <p:cNvSpPr>
            <a:spLocks noChangeShapeType="1"/>
          </p:cNvSpPr>
          <p:nvPr/>
        </p:nvSpPr>
        <p:spPr bwMode="auto">
          <a:xfrm>
            <a:off x="167184" y="1557170"/>
            <a:ext cx="6575469"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8" tIns="45719" rIns="91438" bIns="45719"/>
          <a:lstStyle/>
          <a:p>
            <a:endParaRPr lang="ja-JP" altLang="en-US"/>
          </a:p>
        </p:txBody>
      </p:sp>
      <p:sp>
        <p:nvSpPr>
          <p:cNvPr id="45" name="Rectangle 6"/>
          <p:cNvSpPr>
            <a:spLocks noChangeArrowheads="1"/>
          </p:cNvSpPr>
          <p:nvPr/>
        </p:nvSpPr>
        <p:spPr bwMode="auto">
          <a:xfrm>
            <a:off x="150665" y="3431763"/>
            <a:ext cx="6560788" cy="424031"/>
          </a:xfrm>
          <a:prstGeom prst="rect">
            <a:avLst/>
          </a:prstGeom>
          <a:solidFill>
            <a:srgbClr val="000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8" tIns="45719" rIns="91438" bIns="45719" anchor="ctr"/>
          <a:lstStyle/>
          <a:p>
            <a:r>
              <a:rPr lang="ja-JP" altLang="en-US" sz="1400" b="1" dirty="0">
                <a:solidFill>
                  <a:schemeClr val="bg1"/>
                </a:solidFill>
                <a:latin typeface="HG丸ｺﾞｼｯｸM-PRO" panose="020F0600000000000000" pitchFamily="50" charset="-128"/>
                <a:ea typeface="HG丸ｺﾞｼｯｸM-PRO" panose="020F0600000000000000" pitchFamily="50" charset="-128"/>
              </a:rPr>
              <a:t>２人目以降の高校生等が扶養されている場合</a:t>
            </a:r>
          </a:p>
        </p:txBody>
      </p:sp>
      <p:sp>
        <p:nvSpPr>
          <p:cNvPr id="49" name="Text Box 27"/>
          <p:cNvSpPr txBox="1">
            <a:spLocks noChangeArrowheads="1"/>
          </p:cNvSpPr>
          <p:nvPr/>
        </p:nvSpPr>
        <p:spPr bwMode="auto">
          <a:xfrm>
            <a:off x="4986421" y="2389395"/>
            <a:ext cx="1300439"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sz="900" dirty="0">
                <a:latin typeface="+mn-ea"/>
                <a:ea typeface="+mn-ea"/>
              </a:rPr>
              <a:t>※</a:t>
            </a:r>
            <a:r>
              <a:rPr lang="ja-JP" altLang="en-US" sz="900" dirty="0">
                <a:latin typeface="+mn-ea"/>
                <a:ea typeface="+mn-ea"/>
              </a:rPr>
              <a:t>扶養されていない</a:t>
            </a:r>
            <a:endParaRPr lang="en-US" altLang="ja-JP" sz="900" dirty="0">
              <a:latin typeface="+mn-ea"/>
              <a:ea typeface="+mn-ea"/>
            </a:endParaRPr>
          </a:p>
        </p:txBody>
      </p:sp>
      <p:sp>
        <p:nvSpPr>
          <p:cNvPr id="50" name="Rectangle 6"/>
          <p:cNvSpPr>
            <a:spLocks noChangeArrowheads="1"/>
          </p:cNvSpPr>
          <p:nvPr/>
        </p:nvSpPr>
        <p:spPr bwMode="auto">
          <a:xfrm>
            <a:off x="-747464" y="1"/>
            <a:ext cx="8136904" cy="1001955"/>
          </a:xfrm>
          <a:prstGeom prst="rect">
            <a:avLst/>
          </a:prstGeom>
          <a:solidFill>
            <a:srgbClr val="000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b="1" dirty="0" smtClean="0">
                <a:solidFill>
                  <a:schemeClr val="bg1"/>
                </a:solidFill>
                <a:latin typeface="HG丸ｺﾞｼｯｸM-PRO" panose="020F0600000000000000" pitchFamily="50" charset="-128"/>
                <a:ea typeface="HG丸ｺﾞｼｯｸM-PRO" panose="020F0600000000000000" pitchFamily="50" charset="-128"/>
              </a:rPr>
              <a:t>高校生等奨学給付金（世帯構成別）</a:t>
            </a:r>
            <a:endParaRPr lang="en-US" altLang="ja-JP" sz="2400" b="1" dirty="0" smtClean="0">
              <a:solidFill>
                <a:schemeClr val="bg1"/>
              </a:solidFill>
              <a:latin typeface="HG丸ｺﾞｼｯｸM-PRO" panose="020F0600000000000000" pitchFamily="50" charset="-128"/>
              <a:ea typeface="HG丸ｺﾞｼｯｸM-PRO" panose="020F0600000000000000" pitchFamily="50" charset="-128"/>
            </a:endParaRP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0753" y="1994701"/>
            <a:ext cx="792162" cy="785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0785" y="4199718"/>
            <a:ext cx="792162" cy="785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21414" y="2019377"/>
            <a:ext cx="792162" cy="785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21414" y="4208098"/>
            <a:ext cx="792162" cy="785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38897" y="4210544"/>
            <a:ext cx="792162"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35601" y="6382287"/>
            <a:ext cx="792163"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95092" y="8198269"/>
            <a:ext cx="792163"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5"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40424" y="8198269"/>
            <a:ext cx="792163"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21413" y="7343046"/>
            <a:ext cx="792163"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 name="角丸四角形 45"/>
          <p:cNvSpPr/>
          <p:nvPr/>
        </p:nvSpPr>
        <p:spPr>
          <a:xfrm>
            <a:off x="4077071" y="1099819"/>
            <a:ext cx="2634381" cy="303302"/>
          </a:xfrm>
          <a:prstGeom prst="roundRect">
            <a:avLst/>
          </a:prstGeom>
          <a:solidFill>
            <a:srgbClr val="FFFF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en-US" altLang="ja-JP" sz="900" b="1" dirty="0" smtClean="0">
                <a:solidFill>
                  <a:schemeClr val="tx1"/>
                </a:solidFill>
                <a:latin typeface="HG丸ｺﾞｼｯｸM-PRO" panose="020F0600000000000000" pitchFamily="50" charset="-128"/>
                <a:ea typeface="HG丸ｺﾞｼｯｸM-PRO" panose="020F0600000000000000" pitchFamily="50" charset="-128"/>
              </a:rPr>
              <a:t>15</a:t>
            </a:r>
            <a:r>
              <a:rPr lang="ja-JP" altLang="en-US" sz="900" b="1" dirty="0" smtClean="0">
                <a:solidFill>
                  <a:schemeClr val="tx1"/>
                </a:solidFill>
                <a:latin typeface="HG丸ｺﾞｼｯｸM-PRO" panose="020F0600000000000000" pitchFamily="50" charset="-128"/>
                <a:ea typeface="HG丸ｺﾞｼｯｸM-PRO" panose="020F0600000000000000" pitchFamily="50" charset="-128"/>
              </a:rPr>
              <a:t>歳（中学生は除く。）以上</a:t>
            </a:r>
            <a:r>
              <a:rPr lang="ja-JP" altLang="en-US" sz="900" b="1" dirty="0">
                <a:solidFill>
                  <a:schemeClr val="tx1"/>
                </a:solidFill>
                <a:latin typeface="HG丸ｺﾞｼｯｸM-PRO" panose="020F0600000000000000" pitchFamily="50" charset="-128"/>
                <a:ea typeface="HG丸ｺﾞｼｯｸM-PRO" panose="020F0600000000000000" pitchFamily="50" charset="-128"/>
              </a:rPr>
              <a:t>～</a:t>
            </a:r>
            <a:r>
              <a:rPr lang="en-US" altLang="ja-JP" sz="900" b="1" dirty="0">
                <a:solidFill>
                  <a:schemeClr val="tx1"/>
                </a:solidFill>
                <a:latin typeface="HG丸ｺﾞｼｯｸM-PRO" panose="020F0600000000000000" pitchFamily="50" charset="-128"/>
                <a:ea typeface="HG丸ｺﾞｼｯｸM-PRO" panose="020F0600000000000000" pitchFamily="50" charset="-128"/>
              </a:rPr>
              <a:t>23</a:t>
            </a:r>
            <a:r>
              <a:rPr lang="ja-JP" altLang="en-US" sz="900" b="1" dirty="0">
                <a:solidFill>
                  <a:schemeClr val="tx1"/>
                </a:solidFill>
                <a:latin typeface="HG丸ｺﾞｼｯｸM-PRO" panose="020F0600000000000000" pitchFamily="50" charset="-128"/>
                <a:ea typeface="HG丸ｺﾞｼｯｸM-PRO" panose="020F0600000000000000" pitchFamily="50" charset="-128"/>
              </a:rPr>
              <a:t>歳未満</a:t>
            </a:r>
          </a:p>
        </p:txBody>
      </p:sp>
    </p:spTree>
    <p:extLst>
      <p:ext uri="{BB962C8B-B14F-4D97-AF65-F5344CB8AC3E}">
        <p14:creationId xmlns:p14="http://schemas.microsoft.com/office/powerpoint/2010/main" val="37356166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Rectangle 77"/>
          <p:cNvSpPr>
            <a:spLocks noChangeArrowheads="1"/>
          </p:cNvSpPr>
          <p:nvPr/>
        </p:nvSpPr>
        <p:spPr bwMode="auto">
          <a:xfrm>
            <a:off x="795589" y="-289939"/>
            <a:ext cx="3179329" cy="9788322"/>
          </a:xfrm>
          <a:prstGeom prst="rect">
            <a:avLst/>
          </a:prstGeom>
          <a:solidFill>
            <a:srgbClr val="CCFFFF"/>
          </a:solidFill>
          <a:ln w="9525">
            <a:solidFill>
              <a:schemeClr val="tx1"/>
            </a:solidFill>
            <a:miter lim="800000"/>
            <a:headEnd/>
            <a:tailEnd/>
          </a:ln>
          <a:effectLst/>
          <a:extLst/>
        </p:spPr>
        <p:txBody>
          <a:bodyPr wrap="none" lIns="91438" tIns="45719" rIns="91438" bIns="45719" anchor="ctr"/>
          <a:lstStyle/>
          <a:p>
            <a:endParaRPr lang="ja-JP" altLang="en-US" dirty="0"/>
          </a:p>
        </p:txBody>
      </p:sp>
      <p:sp>
        <p:nvSpPr>
          <p:cNvPr id="2152" name="Line 104"/>
          <p:cNvSpPr>
            <a:spLocks noChangeShapeType="1"/>
          </p:cNvSpPr>
          <p:nvPr/>
        </p:nvSpPr>
        <p:spPr bwMode="auto">
          <a:xfrm>
            <a:off x="116632" y="3021422"/>
            <a:ext cx="3816424" cy="1"/>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8" tIns="45719" rIns="91438" bIns="45719"/>
          <a:lstStyle/>
          <a:p>
            <a:endParaRPr lang="ja-JP" altLang="en-US" dirty="0"/>
          </a:p>
        </p:txBody>
      </p:sp>
      <p:sp>
        <p:nvSpPr>
          <p:cNvPr id="170" name="Text Box 86"/>
          <p:cNvSpPr txBox="1">
            <a:spLocks noChangeArrowheads="1"/>
          </p:cNvSpPr>
          <p:nvPr/>
        </p:nvSpPr>
        <p:spPr bwMode="auto">
          <a:xfrm>
            <a:off x="54979" y="6700715"/>
            <a:ext cx="721150" cy="30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8" tIns="45719" rIns="91438" bIns="45719">
            <a:spAutoFit/>
          </a:bodyPr>
          <a:lstStyle/>
          <a:p>
            <a:pPr algn="ctr">
              <a:spcBef>
                <a:spcPct val="10000"/>
              </a:spcBef>
            </a:pPr>
            <a:r>
              <a:rPr lang="ja-JP" altLang="en-US" sz="1400" dirty="0" smtClean="0">
                <a:latin typeface="HG丸ｺﾞｼｯｸM-PRO" panose="020F0600000000000000" pitchFamily="50" charset="-128"/>
                <a:ea typeface="HG丸ｺﾞｼｯｸM-PRO" panose="020F0600000000000000" pitchFamily="50" charset="-128"/>
              </a:rPr>
              <a:t>世帯</a:t>
            </a:r>
            <a:r>
              <a:rPr lang="en-US" altLang="ja-JP" sz="1400" dirty="0" smtClean="0">
                <a:latin typeface="HG丸ｺﾞｼｯｸM-PRO" panose="020F0600000000000000" pitchFamily="50" charset="-128"/>
                <a:ea typeface="HG丸ｺﾞｼｯｸM-PRO" panose="020F0600000000000000" pitchFamily="50" charset="-128"/>
              </a:rPr>
              <a:t>H</a:t>
            </a:r>
            <a:endParaRPr lang="ja-JP" altLang="en-US" sz="1400" dirty="0">
              <a:latin typeface="HG丸ｺﾞｼｯｸM-PRO" panose="020F0600000000000000" pitchFamily="50" charset="-128"/>
              <a:ea typeface="HG丸ｺﾞｼｯｸM-PRO" panose="020F0600000000000000" pitchFamily="50" charset="-128"/>
            </a:endParaRPr>
          </a:p>
        </p:txBody>
      </p:sp>
      <p:sp>
        <p:nvSpPr>
          <p:cNvPr id="176" name="Text Box 86"/>
          <p:cNvSpPr txBox="1">
            <a:spLocks noChangeArrowheads="1"/>
          </p:cNvSpPr>
          <p:nvPr/>
        </p:nvSpPr>
        <p:spPr bwMode="auto">
          <a:xfrm>
            <a:off x="35793" y="5017436"/>
            <a:ext cx="759531" cy="30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8" tIns="45719" rIns="91438" bIns="45719">
            <a:spAutoFit/>
          </a:bodyPr>
          <a:lstStyle/>
          <a:p>
            <a:pPr algn="ctr">
              <a:spcBef>
                <a:spcPct val="10000"/>
              </a:spcBef>
            </a:pPr>
            <a:r>
              <a:rPr lang="ja-JP" altLang="en-US" sz="1400" dirty="0" smtClean="0">
                <a:latin typeface="HG丸ｺﾞｼｯｸM-PRO" panose="020F0600000000000000" pitchFamily="50" charset="-128"/>
                <a:ea typeface="HG丸ｺﾞｼｯｸM-PRO" panose="020F0600000000000000" pitchFamily="50" charset="-128"/>
              </a:rPr>
              <a:t>世帯</a:t>
            </a:r>
            <a:r>
              <a:rPr lang="en-US" altLang="ja-JP" sz="1400" dirty="0" smtClean="0">
                <a:latin typeface="HG丸ｺﾞｼｯｸM-PRO" panose="020F0600000000000000" pitchFamily="50" charset="-128"/>
                <a:ea typeface="HG丸ｺﾞｼｯｸM-PRO" panose="020F0600000000000000" pitchFamily="50" charset="-128"/>
              </a:rPr>
              <a:t>G</a:t>
            </a:r>
            <a:endParaRPr lang="ja-JP" altLang="en-US" sz="1400" dirty="0">
              <a:latin typeface="HG丸ｺﾞｼｯｸM-PRO" panose="020F0600000000000000" pitchFamily="50" charset="-128"/>
              <a:ea typeface="HG丸ｺﾞｼｯｸM-PRO" panose="020F0600000000000000" pitchFamily="50" charset="-128"/>
            </a:endParaRPr>
          </a:p>
        </p:txBody>
      </p:sp>
      <p:sp>
        <p:nvSpPr>
          <p:cNvPr id="182" name="Text Box 86"/>
          <p:cNvSpPr txBox="1">
            <a:spLocks noChangeArrowheads="1"/>
          </p:cNvSpPr>
          <p:nvPr/>
        </p:nvSpPr>
        <p:spPr bwMode="auto">
          <a:xfrm>
            <a:off x="73908" y="8455327"/>
            <a:ext cx="732664" cy="30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8" tIns="45719" rIns="91438" bIns="45719">
            <a:spAutoFit/>
          </a:bodyPr>
          <a:lstStyle/>
          <a:p>
            <a:pPr algn="ctr">
              <a:spcBef>
                <a:spcPct val="10000"/>
              </a:spcBef>
            </a:pPr>
            <a:r>
              <a:rPr lang="ja-JP" altLang="en-US" sz="1400" dirty="0" smtClean="0">
                <a:latin typeface="HG丸ｺﾞｼｯｸM-PRO" panose="020F0600000000000000" pitchFamily="50" charset="-128"/>
                <a:ea typeface="HG丸ｺﾞｼｯｸM-PRO" panose="020F0600000000000000" pitchFamily="50" charset="-128"/>
              </a:rPr>
              <a:t>世帯Ｉ</a:t>
            </a:r>
            <a:endParaRPr lang="ja-JP" altLang="en-US" sz="1400" dirty="0">
              <a:latin typeface="HG丸ｺﾞｼｯｸM-PRO" panose="020F0600000000000000" pitchFamily="50" charset="-128"/>
              <a:ea typeface="HG丸ｺﾞｼｯｸM-PRO" panose="020F0600000000000000" pitchFamily="50" charset="-128"/>
            </a:endParaRPr>
          </a:p>
        </p:txBody>
      </p:sp>
      <p:sp>
        <p:nvSpPr>
          <p:cNvPr id="184" name="Text Box 86"/>
          <p:cNvSpPr txBox="1">
            <a:spLocks noChangeArrowheads="1"/>
          </p:cNvSpPr>
          <p:nvPr/>
        </p:nvSpPr>
        <p:spPr bwMode="auto">
          <a:xfrm>
            <a:off x="7776" y="2130598"/>
            <a:ext cx="745952" cy="30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8" tIns="45719" rIns="91438" bIns="45719">
            <a:spAutoFit/>
          </a:bodyPr>
          <a:lstStyle/>
          <a:p>
            <a:pPr algn="ctr">
              <a:spcBef>
                <a:spcPct val="10000"/>
              </a:spcBef>
            </a:pPr>
            <a:r>
              <a:rPr lang="ja-JP" altLang="en-US" sz="1400" dirty="0" smtClean="0">
                <a:latin typeface="HG丸ｺﾞｼｯｸM-PRO" panose="020F0600000000000000" pitchFamily="50" charset="-128"/>
                <a:ea typeface="HG丸ｺﾞｼｯｸM-PRO" panose="020F0600000000000000" pitchFamily="50" charset="-128"/>
              </a:rPr>
              <a:t>世帯</a:t>
            </a:r>
            <a:r>
              <a:rPr lang="en-US" altLang="ja-JP" sz="1400" dirty="0">
                <a:latin typeface="HG丸ｺﾞｼｯｸM-PRO" panose="020F0600000000000000" pitchFamily="50" charset="-128"/>
                <a:ea typeface="HG丸ｺﾞｼｯｸM-PRO" panose="020F0600000000000000" pitchFamily="50" charset="-128"/>
              </a:rPr>
              <a:t>E</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85" name="Text Box 86"/>
          <p:cNvSpPr txBox="1">
            <a:spLocks noChangeArrowheads="1"/>
          </p:cNvSpPr>
          <p:nvPr/>
        </p:nvSpPr>
        <p:spPr bwMode="auto">
          <a:xfrm>
            <a:off x="11655" y="3572677"/>
            <a:ext cx="738192" cy="30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8" tIns="45719" rIns="91438" bIns="45719">
            <a:spAutoFit/>
          </a:bodyPr>
          <a:lstStyle/>
          <a:p>
            <a:pPr algn="ctr">
              <a:spcBef>
                <a:spcPct val="10000"/>
              </a:spcBef>
            </a:pPr>
            <a:r>
              <a:rPr lang="ja-JP" altLang="en-US" sz="1400" dirty="0" smtClean="0">
                <a:latin typeface="HG丸ｺﾞｼｯｸM-PRO" panose="020F0600000000000000" pitchFamily="50" charset="-128"/>
                <a:ea typeface="HG丸ｺﾞｼｯｸM-PRO" panose="020F0600000000000000" pitchFamily="50" charset="-128"/>
              </a:rPr>
              <a:t>世帯</a:t>
            </a:r>
            <a:r>
              <a:rPr lang="en-US" altLang="ja-JP" sz="1400" dirty="0" smtClean="0">
                <a:latin typeface="HG丸ｺﾞｼｯｸM-PRO" panose="020F0600000000000000" pitchFamily="50" charset="-128"/>
                <a:ea typeface="HG丸ｺﾞｼｯｸM-PRO" panose="020F0600000000000000" pitchFamily="50" charset="-128"/>
              </a:rPr>
              <a:t>F</a:t>
            </a:r>
            <a:endParaRPr lang="en-US" altLang="ja-JP" sz="1400" dirty="0">
              <a:latin typeface="HG丸ｺﾞｼｯｸM-PRO" panose="020F0600000000000000" pitchFamily="50" charset="-128"/>
              <a:ea typeface="HG丸ｺﾞｼｯｸM-PRO" panose="020F0600000000000000" pitchFamily="50" charset="-128"/>
            </a:endParaRPr>
          </a:p>
        </p:txBody>
      </p:sp>
      <p:sp>
        <p:nvSpPr>
          <p:cNvPr id="138" name="Line 104"/>
          <p:cNvSpPr>
            <a:spLocks noChangeShapeType="1"/>
          </p:cNvSpPr>
          <p:nvPr/>
        </p:nvSpPr>
        <p:spPr bwMode="auto">
          <a:xfrm>
            <a:off x="116635" y="4448588"/>
            <a:ext cx="6581993"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8" tIns="45719" rIns="91438" bIns="45719"/>
          <a:lstStyle/>
          <a:p>
            <a:endParaRPr lang="ja-JP" altLang="en-US" dirty="0"/>
          </a:p>
        </p:txBody>
      </p:sp>
      <p:sp>
        <p:nvSpPr>
          <p:cNvPr id="142" name="Line 104"/>
          <p:cNvSpPr>
            <a:spLocks noChangeShapeType="1"/>
          </p:cNvSpPr>
          <p:nvPr/>
        </p:nvSpPr>
        <p:spPr bwMode="auto">
          <a:xfrm>
            <a:off x="116635" y="5929742"/>
            <a:ext cx="6581993"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8" tIns="45719" rIns="91438" bIns="45719"/>
          <a:lstStyle/>
          <a:p>
            <a:endParaRPr lang="ja-JP" altLang="en-US" dirty="0"/>
          </a:p>
        </p:txBody>
      </p:sp>
      <p:sp>
        <p:nvSpPr>
          <p:cNvPr id="147" name="Line 104"/>
          <p:cNvSpPr>
            <a:spLocks noChangeShapeType="1"/>
          </p:cNvSpPr>
          <p:nvPr/>
        </p:nvSpPr>
        <p:spPr bwMode="auto">
          <a:xfrm>
            <a:off x="170400" y="7906707"/>
            <a:ext cx="6581993"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8" tIns="45719" rIns="91438" bIns="45719"/>
          <a:lstStyle/>
          <a:p>
            <a:endParaRPr lang="ja-JP" altLang="en-US" dirty="0"/>
          </a:p>
        </p:txBody>
      </p:sp>
      <p:sp>
        <p:nvSpPr>
          <p:cNvPr id="8" name="角丸四角形 7"/>
          <p:cNvSpPr/>
          <p:nvPr/>
        </p:nvSpPr>
        <p:spPr>
          <a:xfrm>
            <a:off x="911965" y="1151644"/>
            <a:ext cx="2820526" cy="289079"/>
          </a:xfrm>
          <a:prstGeom prst="roundRect">
            <a:avLst/>
          </a:prstGeom>
          <a:solidFill>
            <a:srgbClr val="FFFF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ja-JP" altLang="en-US" sz="1400" b="1" dirty="0">
                <a:solidFill>
                  <a:schemeClr val="tx1"/>
                </a:solidFill>
                <a:latin typeface="HG丸ｺﾞｼｯｸM-PRO" panose="020F0600000000000000" pitchFamily="50" charset="-128"/>
                <a:ea typeface="HG丸ｺﾞｼｯｸM-PRO" panose="020F0600000000000000" pitchFamily="50" charset="-128"/>
              </a:rPr>
              <a:t>高校生等（年齢は問わない）</a:t>
            </a:r>
          </a:p>
        </p:txBody>
      </p:sp>
      <p:grpSp>
        <p:nvGrpSpPr>
          <p:cNvPr id="2" name="グループ化 1"/>
          <p:cNvGrpSpPr/>
          <p:nvPr/>
        </p:nvGrpSpPr>
        <p:grpSpPr>
          <a:xfrm>
            <a:off x="1803852" y="1635453"/>
            <a:ext cx="1024741" cy="1280675"/>
            <a:chOff x="1468103" y="5634633"/>
            <a:chExt cx="1024741" cy="1307969"/>
          </a:xfrm>
        </p:grpSpPr>
        <p:sp>
          <p:nvSpPr>
            <p:cNvPr id="124" name="Text Box 27"/>
            <p:cNvSpPr txBox="1">
              <a:spLocks noChangeArrowheads="1"/>
            </p:cNvSpPr>
            <p:nvPr/>
          </p:nvSpPr>
          <p:spPr bwMode="auto">
            <a:xfrm>
              <a:off x="1468103" y="5634633"/>
              <a:ext cx="1006528" cy="235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ja-JP" altLang="en-US" sz="900" b="1" dirty="0" smtClean="0">
                  <a:solidFill>
                    <a:srgbClr val="FF0000"/>
                  </a:solidFill>
                  <a:latin typeface="+mn-ea"/>
                  <a:ea typeface="+mn-ea"/>
                </a:rPr>
                <a:t>通信制・専攻科</a:t>
              </a:r>
              <a:endParaRPr lang="en-US" altLang="ja-JP" sz="900" b="1" dirty="0">
                <a:solidFill>
                  <a:srgbClr val="FF0000"/>
                </a:solidFill>
                <a:latin typeface="+mn-ea"/>
                <a:ea typeface="+mn-ea"/>
              </a:endParaRPr>
            </a:p>
          </p:txBody>
        </p:sp>
        <p:sp>
          <p:nvSpPr>
            <p:cNvPr id="126" name="テキスト ボックス 125"/>
            <p:cNvSpPr txBox="1"/>
            <p:nvPr/>
          </p:nvSpPr>
          <p:spPr>
            <a:xfrm>
              <a:off x="1545282" y="6565399"/>
              <a:ext cx="947562" cy="377203"/>
            </a:xfrm>
            <a:prstGeom prst="rect">
              <a:avLst/>
            </a:prstGeom>
            <a:noFill/>
          </p:spPr>
          <p:txBody>
            <a:bodyPr wrap="square" rtlCol="0">
              <a:spAutoFit/>
            </a:bodyPr>
            <a:lstStyle/>
            <a:p>
              <a:pPr algn="ctr"/>
              <a:r>
                <a:rPr lang="ja-JP" altLang="en-US" sz="900" dirty="0"/>
                <a:t>公立 </a:t>
              </a:r>
              <a:r>
                <a:rPr lang="en-US" altLang="ja-JP" sz="900" dirty="0" smtClean="0"/>
                <a:t>50</a:t>
              </a:r>
              <a:r>
                <a:rPr lang="en-US" altLang="ja-JP" sz="900" dirty="0" smtClean="0"/>
                <a:t>,500</a:t>
              </a:r>
              <a:r>
                <a:rPr lang="ja-JP" altLang="en-US" sz="900" dirty="0"/>
                <a:t>円</a:t>
              </a:r>
              <a:endParaRPr lang="en-US" altLang="ja-JP" sz="900" dirty="0"/>
            </a:p>
            <a:p>
              <a:pPr algn="ctr"/>
              <a:r>
                <a:rPr lang="ja-JP" altLang="en-US" sz="900" dirty="0"/>
                <a:t>私立 </a:t>
              </a:r>
              <a:r>
                <a:rPr lang="en-US" altLang="ja-JP" sz="900" dirty="0" smtClean="0"/>
                <a:t>52,100</a:t>
              </a:r>
              <a:r>
                <a:rPr lang="ja-JP" altLang="en-US" sz="900" dirty="0"/>
                <a:t>円</a:t>
              </a:r>
            </a:p>
          </p:txBody>
        </p:sp>
      </p:grpSp>
      <p:sp>
        <p:nvSpPr>
          <p:cNvPr id="132" name="Line 104"/>
          <p:cNvSpPr>
            <a:spLocks noChangeShapeType="1"/>
          </p:cNvSpPr>
          <p:nvPr/>
        </p:nvSpPr>
        <p:spPr bwMode="auto">
          <a:xfrm>
            <a:off x="215253" y="9489504"/>
            <a:ext cx="6581993" cy="8879"/>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8" tIns="45719" rIns="91438" bIns="45719"/>
          <a:lstStyle/>
          <a:p>
            <a:endParaRPr lang="ja-JP" altLang="en-US" dirty="0"/>
          </a:p>
        </p:txBody>
      </p:sp>
      <p:sp>
        <p:nvSpPr>
          <p:cNvPr id="134" name="Text Box 27"/>
          <p:cNvSpPr txBox="1">
            <a:spLocks noChangeArrowheads="1"/>
          </p:cNvSpPr>
          <p:nvPr/>
        </p:nvSpPr>
        <p:spPr bwMode="auto">
          <a:xfrm>
            <a:off x="5131823" y="5216959"/>
            <a:ext cx="104741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sz="900" dirty="0">
                <a:latin typeface="+mn-ea"/>
                <a:ea typeface="+mn-ea"/>
              </a:rPr>
              <a:t>※</a:t>
            </a:r>
            <a:r>
              <a:rPr lang="ja-JP" altLang="en-US" sz="900" dirty="0">
                <a:latin typeface="+mn-ea"/>
                <a:ea typeface="+mn-ea"/>
              </a:rPr>
              <a:t>扶養されている</a:t>
            </a:r>
            <a:endParaRPr lang="en-US" altLang="ja-JP" sz="900" dirty="0">
              <a:latin typeface="+mn-ea"/>
              <a:ea typeface="+mn-ea"/>
            </a:endParaRPr>
          </a:p>
        </p:txBody>
      </p:sp>
      <p:sp>
        <p:nvSpPr>
          <p:cNvPr id="78" name="Text Box 27"/>
          <p:cNvSpPr txBox="1">
            <a:spLocks noChangeArrowheads="1"/>
          </p:cNvSpPr>
          <p:nvPr/>
        </p:nvSpPr>
        <p:spPr bwMode="auto">
          <a:xfrm>
            <a:off x="5002105" y="2908413"/>
            <a:ext cx="1300439"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sz="900" dirty="0">
                <a:latin typeface="+mn-ea"/>
                <a:ea typeface="+mn-ea"/>
              </a:rPr>
              <a:t>※</a:t>
            </a:r>
            <a:r>
              <a:rPr lang="ja-JP" altLang="en-US" sz="900" dirty="0">
                <a:latin typeface="+mn-ea"/>
                <a:ea typeface="+mn-ea"/>
              </a:rPr>
              <a:t>扶養されていない</a:t>
            </a:r>
            <a:endParaRPr lang="en-US" altLang="ja-JP" sz="900" dirty="0">
              <a:latin typeface="+mn-ea"/>
              <a:ea typeface="+mn-ea"/>
            </a:endParaRPr>
          </a:p>
        </p:txBody>
      </p:sp>
      <p:grpSp>
        <p:nvGrpSpPr>
          <p:cNvPr id="54" name="グループ化 53"/>
          <p:cNvGrpSpPr/>
          <p:nvPr/>
        </p:nvGrpSpPr>
        <p:grpSpPr>
          <a:xfrm>
            <a:off x="2491265" y="3083108"/>
            <a:ext cx="979146" cy="1298264"/>
            <a:chOff x="1505389" y="5634633"/>
            <a:chExt cx="979146" cy="1325934"/>
          </a:xfrm>
        </p:grpSpPr>
        <p:sp>
          <p:nvSpPr>
            <p:cNvPr id="56" name="Text Box 27"/>
            <p:cNvSpPr txBox="1">
              <a:spLocks noChangeArrowheads="1"/>
            </p:cNvSpPr>
            <p:nvPr/>
          </p:nvSpPr>
          <p:spPr bwMode="auto">
            <a:xfrm>
              <a:off x="1505389" y="5634633"/>
              <a:ext cx="979146" cy="447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ja-JP" altLang="en-US" sz="900" b="1" dirty="0" smtClean="0">
                  <a:solidFill>
                    <a:srgbClr val="FF0000"/>
                  </a:solidFill>
                  <a:latin typeface="+mn-ea"/>
                  <a:ea typeface="+mn-ea"/>
                </a:rPr>
                <a:t>通信制</a:t>
              </a:r>
              <a:r>
                <a:rPr lang="ja-JP" altLang="en-US" sz="900" b="1" dirty="0">
                  <a:solidFill>
                    <a:srgbClr val="FF0000"/>
                  </a:solidFill>
                  <a:latin typeface="+mn-ea"/>
                </a:rPr>
                <a:t>・専攻科</a:t>
              </a:r>
              <a:endParaRPr lang="en-US" altLang="ja-JP" sz="900" b="1" dirty="0">
                <a:solidFill>
                  <a:srgbClr val="FF0000"/>
                </a:solidFill>
                <a:latin typeface="+mn-ea"/>
              </a:endParaRPr>
            </a:p>
            <a:p>
              <a:pPr algn="ctr">
                <a:spcBef>
                  <a:spcPct val="50000"/>
                </a:spcBef>
              </a:pPr>
              <a:endParaRPr lang="en-US" altLang="ja-JP" sz="900" b="1" dirty="0">
                <a:solidFill>
                  <a:srgbClr val="FF0000"/>
                </a:solidFill>
                <a:latin typeface="+mn-ea"/>
                <a:ea typeface="+mn-ea"/>
              </a:endParaRPr>
            </a:p>
          </p:txBody>
        </p:sp>
        <p:sp>
          <p:nvSpPr>
            <p:cNvPr id="57" name="テキスト ボックス 56"/>
            <p:cNvSpPr txBox="1"/>
            <p:nvPr/>
          </p:nvSpPr>
          <p:spPr>
            <a:xfrm>
              <a:off x="1564504" y="6583363"/>
              <a:ext cx="920031" cy="377204"/>
            </a:xfrm>
            <a:prstGeom prst="rect">
              <a:avLst/>
            </a:prstGeom>
            <a:noFill/>
          </p:spPr>
          <p:txBody>
            <a:bodyPr wrap="square" rtlCol="0">
              <a:spAutoFit/>
            </a:bodyPr>
            <a:lstStyle/>
            <a:p>
              <a:pPr algn="ctr"/>
              <a:r>
                <a:rPr lang="ja-JP" altLang="en-US" sz="900" dirty="0"/>
                <a:t>公立 </a:t>
              </a:r>
              <a:r>
                <a:rPr lang="en-US" altLang="ja-JP" sz="900" dirty="0"/>
                <a:t>50,500</a:t>
              </a:r>
              <a:r>
                <a:rPr lang="ja-JP" altLang="en-US" sz="900" dirty="0"/>
                <a:t>円</a:t>
              </a:r>
              <a:endParaRPr lang="en-US" altLang="ja-JP" sz="900" dirty="0"/>
            </a:p>
            <a:p>
              <a:pPr algn="ctr"/>
              <a:r>
                <a:rPr lang="ja-JP" altLang="en-US" sz="900" dirty="0"/>
                <a:t>私立 </a:t>
              </a:r>
              <a:r>
                <a:rPr lang="en-US" altLang="ja-JP" sz="900" dirty="0"/>
                <a:t>52,100</a:t>
              </a:r>
              <a:r>
                <a:rPr lang="ja-JP" altLang="en-US" sz="900" dirty="0"/>
                <a:t>円</a:t>
              </a:r>
              <a:endParaRPr lang="ja-JP" altLang="en-US" sz="900" dirty="0"/>
            </a:p>
          </p:txBody>
        </p:sp>
      </p:grpSp>
      <p:grpSp>
        <p:nvGrpSpPr>
          <p:cNvPr id="58" name="グループ化 57"/>
          <p:cNvGrpSpPr/>
          <p:nvPr/>
        </p:nvGrpSpPr>
        <p:grpSpPr>
          <a:xfrm>
            <a:off x="1139981" y="3083108"/>
            <a:ext cx="1058753" cy="1298264"/>
            <a:chOff x="1474166" y="5634633"/>
            <a:chExt cx="1058753" cy="1325934"/>
          </a:xfrm>
        </p:grpSpPr>
        <p:sp>
          <p:nvSpPr>
            <p:cNvPr id="60" name="Text Box 27"/>
            <p:cNvSpPr txBox="1">
              <a:spLocks noChangeArrowheads="1"/>
            </p:cNvSpPr>
            <p:nvPr/>
          </p:nvSpPr>
          <p:spPr bwMode="auto">
            <a:xfrm>
              <a:off x="1474166" y="5634633"/>
              <a:ext cx="1058751" cy="447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ja-JP" altLang="en-US" sz="900" b="1" dirty="0" smtClean="0">
                  <a:solidFill>
                    <a:srgbClr val="FF0000"/>
                  </a:solidFill>
                  <a:latin typeface="+mn-ea"/>
                  <a:ea typeface="+mn-ea"/>
                </a:rPr>
                <a:t>通信制</a:t>
              </a:r>
              <a:r>
                <a:rPr lang="ja-JP" altLang="en-US" sz="900" b="1" dirty="0">
                  <a:solidFill>
                    <a:srgbClr val="FF0000"/>
                  </a:solidFill>
                  <a:latin typeface="+mn-ea"/>
                </a:rPr>
                <a:t>・専攻科</a:t>
              </a:r>
              <a:endParaRPr lang="en-US" altLang="ja-JP" sz="900" b="1" dirty="0">
                <a:solidFill>
                  <a:srgbClr val="FF0000"/>
                </a:solidFill>
                <a:latin typeface="+mn-ea"/>
              </a:endParaRPr>
            </a:p>
            <a:p>
              <a:pPr algn="ctr">
                <a:spcBef>
                  <a:spcPct val="50000"/>
                </a:spcBef>
              </a:pPr>
              <a:endParaRPr lang="en-US" altLang="ja-JP" sz="900" b="1" dirty="0">
                <a:solidFill>
                  <a:srgbClr val="FF0000"/>
                </a:solidFill>
                <a:latin typeface="+mn-ea"/>
                <a:ea typeface="+mn-ea"/>
              </a:endParaRPr>
            </a:p>
          </p:txBody>
        </p:sp>
        <p:sp>
          <p:nvSpPr>
            <p:cNvPr id="61" name="テキスト ボックス 60"/>
            <p:cNvSpPr txBox="1"/>
            <p:nvPr/>
          </p:nvSpPr>
          <p:spPr>
            <a:xfrm>
              <a:off x="1526942" y="6583363"/>
              <a:ext cx="1005977" cy="377204"/>
            </a:xfrm>
            <a:prstGeom prst="rect">
              <a:avLst/>
            </a:prstGeom>
            <a:noFill/>
          </p:spPr>
          <p:txBody>
            <a:bodyPr wrap="square" rtlCol="0">
              <a:spAutoFit/>
            </a:bodyPr>
            <a:lstStyle/>
            <a:p>
              <a:pPr algn="ctr"/>
              <a:r>
                <a:rPr lang="ja-JP" altLang="en-US" sz="900" dirty="0"/>
                <a:t>公立 </a:t>
              </a:r>
              <a:r>
                <a:rPr lang="en-US" altLang="ja-JP" sz="900" dirty="0"/>
                <a:t>50,500</a:t>
              </a:r>
              <a:r>
                <a:rPr lang="ja-JP" altLang="en-US" sz="900" dirty="0"/>
                <a:t>円</a:t>
              </a:r>
              <a:endParaRPr lang="en-US" altLang="ja-JP" sz="900" dirty="0"/>
            </a:p>
            <a:p>
              <a:pPr algn="ctr"/>
              <a:r>
                <a:rPr lang="ja-JP" altLang="en-US" sz="900" dirty="0"/>
                <a:t>私立 </a:t>
              </a:r>
              <a:r>
                <a:rPr lang="en-US" altLang="ja-JP" sz="900" dirty="0"/>
                <a:t>52,100</a:t>
              </a:r>
              <a:r>
                <a:rPr lang="ja-JP" altLang="en-US" sz="900" dirty="0"/>
                <a:t>円</a:t>
              </a:r>
              <a:endParaRPr lang="ja-JP" altLang="en-US" sz="900" dirty="0"/>
            </a:p>
          </p:txBody>
        </p:sp>
      </p:grpSp>
      <p:sp>
        <p:nvSpPr>
          <p:cNvPr id="2054" name="Rectangle 6"/>
          <p:cNvSpPr>
            <a:spLocks noChangeArrowheads="1"/>
          </p:cNvSpPr>
          <p:nvPr/>
        </p:nvSpPr>
        <p:spPr bwMode="auto">
          <a:xfrm>
            <a:off x="116635" y="344488"/>
            <a:ext cx="6581993" cy="460275"/>
          </a:xfrm>
          <a:prstGeom prst="rect">
            <a:avLst/>
          </a:prstGeom>
          <a:solidFill>
            <a:srgbClr val="000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b="1" dirty="0" smtClean="0">
                <a:solidFill>
                  <a:schemeClr val="bg1"/>
                </a:solidFill>
                <a:latin typeface="HG丸ｺﾞｼｯｸM-PRO" panose="020F0600000000000000" pitchFamily="50" charset="-128"/>
                <a:ea typeface="HG丸ｺﾞｼｯｸM-PRO" panose="020F0600000000000000" pitchFamily="50" charset="-128"/>
              </a:rPr>
              <a:t>※</a:t>
            </a:r>
            <a:r>
              <a:rPr lang="ja-JP" altLang="en-US" b="1" dirty="0" smtClean="0">
                <a:solidFill>
                  <a:schemeClr val="bg1"/>
                </a:solidFill>
                <a:latin typeface="HG丸ｺﾞｼｯｸM-PRO" panose="020F0600000000000000" pitchFamily="50" charset="-128"/>
                <a:ea typeface="HG丸ｺﾞｼｯｸM-PRO" panose="020F0600000000000000" pitchFamily="50" charset="-128"/>
              </a:rPr>
              <a:t>通信制・専攻科の高校生等がいる</a:t>
            </a:r>
            <a:r>
              <a:rPr lang="ja-JP" altLang="en-US" b="1" dirty="0">
                <a:solidFill>
                  <a:schemeClr val="bg1"/>
                </a:solidFill>
                <a:latin typeface="HG丸ｺﾞｼｯｸM-PRO" panose="020F0600000000000000" pitchFamily="50" charset="-128"/>
                <a:ea typeface="HG丸ｺﾞｼｯｸM-PRO" panose="020F0600000000000000" pitchFamily="50" charset="-128"/>
              </a:rPr>
              <a:t>場合</a:t>
            </a:r>
          </a:p>
        </p:txBody>
      </p:sp>
      <p:grpSp>
        <p:nvGrpSpPr>
          <p:cNvPr id="75" name="グループ化 74"/>
          <p:cNvGrpSpPr/>
          <p:nvPr/>
        </p:nvGrpSpPr>
        <p:grpSpPr>
          <a:xfrm>
            <a:off x="1251171" y="4531634"/>
            <a:ext cx="1020439" cy="1280675"/>
            <a:chOff x="1545282" y="5634633"/>
            <a:chExt cx="1020439" cy="1307969"/>
          </a:xfrm>
        </p:grpSpPr>
        <p:sp>
          <p:nvSpPr>
            <p:cNvPr id="83" name="Text Box 27"/>
            <p:cNvSpPr txBox="1">
              <a:spLocks noChangeArrowheads="1"/>
            </p:cNvSpPr>
            <p:nvPr/>
          </p:nvSpPr>
          <p:spPr bwMode="auto">
            <a:xfrm>
              <a:off x="1567469" y="5634633"/>
              <a:ext cx="998252" cy="4479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ja-JP" altLang="en-US" sz="900" b="1" dirty="0" smtClean="0">
                  <a:solidFill>
                    <a:srgbClr val="FF0000"/>
                  </a:solidFill>
                  <a:latin typeface="+mn-ea"/>
                  <a:ea typeface="+mn-ea"/>
                </a:rPr>
                <a:t>通信制</a:t>
              </a:r>
              <a:r>
                <a:rPr lang="ja-JP" altLang="en-US" sz="900" b="1" dirty="0">
                  <a:solidFill>
                    <a:srgbClr val="FF0000"/>
                  </a:solidFill>
                  <a:latin typeface="+mn-ea"/>
                </a:rPr>
                <a:t>・専攻科</a:t>
              </a:r>
              <a:endParaRPr lang="en-US" altLang="ja-JP" sz="900" b="1" dirty="0">
                <a:solidFill>
                  <a:srgbClr val="FF0000"/>
                </a:solidFill>
                <a:latin typeface="+mn-ea"/>
              </a:endParaRPr>
            </a:p>
            <a:p>
              <a:pPr algn="ctr">
                <a:spcBef>
                  <a:spcPct val="50000"/>
                </a:spcBef>
              </a:pPr>
              <a:endParaRPr lang="en-US" altLang="ja-JP" sz="900" b="1" dirty="0">
                <a:solidFill>
                  <a:srgbClr val="FF0000"/>
                </a:solidFill>
                <a:latin typeface="+mn-ea"/>
                <a:ea typeface="+mn-ea"/>
              </a:endParaRPr>
            </a:p>
          </p:txBody>
        </p:sp>
        <p:sp>
          <p:nvSpPr>
            <p:cNvPr id="84" name="テキスト ボックス 83"/>
            <p:cNvSpPr txBox="1"/>
            <p:nvPr/>
          </p:nvSpPr>
          <p:spPr>
            <a:xfrm>
              <a:off x="1545282" y="6565399"/>
              <a:ext cx="947562" cy="377203"/>
            </a:xfrm>
            <a:prstGeom prst="rect">
              <a:avLst/>
            </a:prstGeom>
            <a:noFill/>
          </p:spPr>
          <p:txBody>
            <a:bodyPr wrap="square" rtlCol="0">
              <a:spAutoFit/>
            </a:bodyPr>
            <a:lstStyle/>
            <a:p>
              <a:pPr algn="ctr"/>
              <a:r>
                <a:rPr lang="ja-JP" altLang="en-US" sz="900" dirty="0"/>
                <a:t>公立 </a:t>
              </a:r>
              <a:r>
                <a:rPr lang="en-US" altLang="ja-JP" sz="900" dirty="0"/>
                <a:t>50,500</a:t>
              </a:r>
              <a:r>
                <a:rPr lang="ja-JP" altLang="en-US" sz="900" dirty="0"/>
                <a:t>円</a:t>
              </a:r>
              <a:endParaRPr lang="en-US" altLang="ja-JP" sz="900" dirty="0"/>
            </a:p>
            <a:p>
              <a:pPr algn="ctr"/>
              <a:r>
                <a:rPr lang="ja-JP" altLang="en-US" sz="900" dirty="0"/>
                <a:t>私立 </a:t>
              </a:r>
              <a:r>
                <a:rPr lang="en-US" altLang="ja-JP" sz="900" dirty="0"/>
                <a:t>52,100</a:t>
              </a:r>
              <a:r>
                <a:rPr lang="ja-JP" altLang="en-US" sz="900" dirty="0"/>
                <a:t>円</a:t>
              </a:r>
              <a:endParaRPr lang="ja-JP" altLang="en-US" sz="900" dirty="0"/>
            </a:p>
          </p:txBody>
        </p:sp>
      </p:grpSp>
      <p:grpSp>
        <p:nvGrpSpPr>
          <p:cNvPr id="86" name="グループ化 85"/>
          <p:cNvGrpSpPr/>
          <p:nvPr/>
        </p:nvGrpSpPr>
        <p:grpSpPr>
          <a:xfrm>
            <a:off x="2491265" y="4531633"/>
            <a:ext cx="1048079" cy="1298264"/>
            <a:chOff x="1455536" y="5634633"/>
            <a:chExt cx="1048079" cy="1325934"/>
          </a:xfrm>
        </p:grpSpPr>
        <p:sp>
          <p:nvSpPr>
            <p:cNvPr id="88" name="Text Box 27"/>
            <p:cNvSpPr txBox="1">
              <a:spLocks noChangeArrowheads="1"/>
            </p:cNvSpPr>
            <p:nvPr/>
          </p:nvSpPr>
          <p:spPr bwMode="auto">
            <a:xfrm>
              <a:off x="1455536" y="5634633"/>
              <a:ext cx="1048079" cy="447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ja-JP" altLang="en-US" sz="900" b="1" dirty="0" smtClean="0">
                  <a:solidFill>
                    <a:srgbClr val="FF0000"/>
                  </a:solidFill>
                  <a:latin typeface="+mn-ea"/>
                  <a:ea typeface="+mn-ea"/>
                </a:rPr>
                <a:t>通信制</a:t>
              </a:r>
              <a:r>
                <a:rPr lang="ja-JP" altLang="en-US" sz="900" b="1" dirty="0">
                  <a:solidFill>
                    <a:srgbClr val="FF0000"/>
                  </a:solidFill>
                  <a:latin typeface="+mn-ea"/>
                </a:rPr>
                <a:t>・専攻科</a:t>
              </a:r>
              <a:endParaRPr lang="en-US" altLang="ja-JP" sz="900" b="1" dirty="0">
                <a:solidFill>
                  <a:srgbClr val="FF0000"/>
                </a:solidFill>
                <a:latin typeface="+mn-ea"/>
              </a:endParaRPr>
            </a:p>
            <a:p>
              <a:pPr algn="ctr">
                <a:spcBef>
                  <a:spcPct val="50000"/>
                </a:spcBef>
              </a:pPr>
              <a:endParaRPr lang="en-US" altLang="ja-JP" sz="900" b="1" dirty="0">
                <a:solidFill>
                  <a:srgbClr val="FF0000"/>
                </a:solidFill>
                <a:latin typeface="+mn-ea"/>
                <a:ea typeface="+mn-ea"/>
              </a:endParaRPr>
            </a:p>
          </p:txBody>
        </p:sp>
        <p:sp>
          <p:nvSpPr>
            <p:cNvPr id="91" name="テキスト ボックス 90"/>
            <p:cNvSpPr txBox="1"/>
            <p:nvPr/>
          </p:nvSpPr>
          <p:spPr>
            <a:xfrm>
              <a:off x="1564504" y="6583363"/>
              <a:ext cx="920031" cy="377204"/>
            </a:xfrm>
            <a:prstGeom prst="rect">
              <a:avLst/>
            </a:prstGeom>
            <a:noFill/>
          </p:spPr>
          <p:txBody>
            <a:bodyPr wrap="square" rtlCol="0">
              <a:spAutoFit/>
            </a:bodyPr>
            <a:lstStyle/>
            <a:p>
              <a:pPr algn="ctr"/>
              <a:r>
                <a:rPr lang="ja-JP" altLang="en-US" sz="900" dirty="0"/>
                <a:t>公立 </a:t>
              </a:r>
              <a:r>
                <a:rPr lang="en-US" altLang="ja-JP" sz="900" dirty="0"/>
                <a:t>50,500</a:t>
              </a:r>
              <a:r>
                <a:rPr lang="ja-JP" altLang="en-US" sz="900" dirty="0"/>
                <a:t>円</a:t>
              </a:r>
              <a:endParaRPr lang="en-US" altLang="ja-JP" sz="900" dirty="0"/>
            </a:p>
            <a:p>
              <a:pPr algn="ctr"/>
              <a:r>
                <a:rPr lang="ja-JP" altLang="en-US" sz="900" dirty="0"/>
                <a:t>私立 </a:t>
              </a:r>
              <a:r>
                <a:rPr lang="en-US" altLang="ja-JP" sz="900" dirty="0"/>
                <a:t>52,100</a:t>
              </a:r>
              <a:r>
                <a:rPr lang="ja-JP" altLang="en-US" sz="900" dirty="0"/>
                <a:t>円</a:t>
              </a:r>
              <a:endParaRPr lang="ja-JP" altLang="en-US" sz="900" dirty="0"/>
            </a:p>
          </p:txBody>
        </p:sp>
      </p:grpSp>
      <p:grpSp>
        <p:nvGrpSpPr>
          <p:cNvPr id="92" name="グループ化 91"/>
          <p:cNvGrpSpPr/>
          <p:nvPr/>
        </p:nvGrpSpPr>
        <p:grpSpPr>
          <a:xfrm>
            <a:off x="977681" y="6042146"/>
            <a:ext cx="2862413" cy="1416790"/>
            <a:chOff x="705677" y="7417302"/>
            <a:chExt cx="2862413" cy="1446988"/>
          </a:xfrm>
        </p:grpSpPr>
        <p:sp>
          <p:nvSpPr>
            <p:cNvPr id="94" name="Text Box 27"/>
            <p:cNvSpPr txBox="1">
              <a:spLocks noChangeArrowheads="1"/>
            </p:cNvSpPr>
            <p:nvPr/>
          </p:nvSpPr>
          <p:spPr bwMode="auto">
            <a:xfrm>
              <a:off x="2474635" y="7424877"/>
              <a:ext cx="1093455" cy="447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ja-JP" altLang="en-US" sz="900" b="1" dirty="0" smtClean="0">
                  <a:solidFill>
                    <a:srgbClr val="FF0000"/>
                  </a:solidFill>
                  <a:latin typeface="+mn-ea"/>
                  <a:ea typeface="+mn-ea"/>
                </a:rPr>
                <a:t>通信制</a:t>
              </a:r>
              <a:r>
                <a:rPr lang="ja-JP" altLang="en-US" sz="900" b="1" dirty="0">
                  <a:solidFill>
                    <a:srgbClr val="FF0000"/>
                  </a:solidFill>
                  <a:latin typeface="+mn-ea"/>
                </a:rPr>
                <a:t>・専攻科</a:t>
              </a:r>
              <a:endParaRPr lang="en-US" altLang="ja-JP" sz="900" b="1" dirty="0">
                <a:solidFill>
                  <a:srgbClr val="FF0000"/>
                </a:solidFill>
                <a:latin typeface="+mn-ea"/>
              </a:endParaRPr>
            </a:p>
            <a:p>
              <a:pPr algn="ctr">
                <a:spcBef>
                  <a:spcPct val="50000"/>
                </a:spcBef>
              </a:pPr>
              <a:endParaRPr lang="en-US" altLang="ja-JP" sz="900" b="1" dirty="0">
                <a:solidFill>
                  <a:srgbClr val="FF0000"/>
                </a:solidFill>
                <a:latin typeface="+mn-ea"/>
                <a:ea typeface="+mn-ea"/>
              </a:endParaRPr>
            </a:p>
          </p:txBody>
        </p:sp>
        <p:sp>
          <p:nvSpPr>
            <p:cNvPr id="95" name="テキスト ボックス 94"/>
            <p:cNvSpPr txBox="1"/>
            <p:nvPr/>
          </p:nvSpPr>
          <p:spPr>
            <a:xfrm>
              <a:off x="2462317" y="8487084"/>
              <a:ext cx="1005977" cy="377204"/>
            </a:xfrm>
            <a:prstGeom prst="rect">
              <a:avLst/>
            </a:prstGeom>
            <a:noFill/>
          </p:spPr>
          <p:txBody>
            <a:bodyPr wrap="square" rtlCol="0">
              <a:spAutoFit/>
            </a:bodyPr>
            <a:lstStyle/>
            <a:p>
              <a:pPr algn="ctr"/>
              <a:r>
                <a:rPr lang="ja-JP" altLang="en-US" sz="900" dirty="0" smtClean="0"/>
                <a:t>公立 </a:t>
              </a:r>
              <a:r>
                <a:rPr lang="en-US" altLang="ja-JP" sz="900" dirty="0" smtClean="0"/>
                <a:t>50,500</a:t>
              </a:r>
              <a:r>
                <a:rPr lang="ja-JP" altLang="en-US" sz="900" dirty="0" smtClean="0"/>
                <a:t>円</a:t>
              </a:r>
              <a:endParaRPr lang="en-US" altLang="ja-JP" sz="900" dirty="0" smtClean="0"/>
            </a:p>
            <a:p>
              <a:pPr algn="ctr"/>
              <a:r>
                <a:rPr lang="ja-JP" altLang="en-US" sz="900" dirty="0" smtClean="0"/>
                <a:t>私立 </a:t>
              </a:r>
              <a:r>
                <a:rPr lang="en-US" altLang="ja-JP" sz="900" dirty="0" smtClean="0"/>
                <a:t>52,100</a:t>
              </a:r>
              <a:r>
                <a:rPr lang="ja-JP" altLang="en-US" sz="900" dirty="0" smtClean="0"/>
                <a:t>円</a:t>
              </a:r>
              <a:endParaRPr lang="ja-JP" altLang="en-US" sz="900" dirty="0"/>
            </a:p>
          </p:txBody>
        </p:sp>
        <p:sp>
          <p:nvSpPr>
            <p:cNvPr id="98" name="Text Box 27"/>
            <p:cNvSpPr txBox="1">
              <a:spLocks noChangeArrowheads="1"/>
            </p:cNvSpPr>
            <p:nvPr/>
          </p:nvSpPr>
          <p:spPr bwMode="auto">
            <a:xfrm>
              <a:off x="1697743" y="7423401"/>
              <a:ext cx="739646" cy="235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ja-JP" altLang="en-US" sz="900" b="1" dirty="0">
                  <a:solidFill>
                    <a:srgbClr val="FF0000"/>
                  </a:solidFill>
                  <a:latin typeface="+mn-ea"/>
                  <a:ea typeface="+mn-ea"/>
                </a:rPr>
                <a:t>第２子以降</a:t>
              </a:r>
              <a:endParaRPr lang="en-US" altLang="ja-JP" sz="900" b="1" dirty="0">
                <a:solidFill>
                  <a:srgbClr val="FF0000"/>
                </a:solidFill>
                <a:latin typeface="+mn-ea"/>
                <a:ea typeface="+mn-ea"/>
              </a:endParaRPr>
            </a:p>
          </p:txBody>
        </p:sp>
        <p:sp>
          <p:nvSpPr>
            <p:cNvPr id="99" name="Text Box 27"/>
            <p:cNvSpPr txBox="1">
              <a:spLocks noChangeArrowheads="1"/>
            </p:cNvSpPr>
            <p:nvPr/>
          </p:nvSpPr>
          <p:spPr bwMode="auto">
            <a:xfrm>
              <a:off x="813573" y="7417302"/>
              <a:ext cx="775008" cy="235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ja-JP" altLang="en-US" sz="900" b="1" dirty="0">
                  <a:solidFill>
                    <a:srgbClr val="FF0000"/>
                  </a:solidFill>
                  <a:latin typeface="+mn-ea"/>
                  <a:ea typeface="+mn-ea"/>
                </a:rPr>
                <a:t>第２子以降</a:t>
              </a:r>
              <a:endParaRPr lang="en-US" altLang="ja-JP" sz="900" b="1" dirty="0">
                <a:solidFill>
                  <a:srgbClr val="FF0000"/>
                </a:solidFill>
                <a:latin typeface="+mn-ea"/>
                <a:ea typeface="+mn-ea"/>
              </a:endParaRPr>
            </a:p>
          </p:txBody>
        </p:sp>
        <p:sp>
          <p:nvSpPr>
            <p:cNvPr id="100" name="テキスト ボックス 99"/>
            <p:cNvSpPr txBox="1"/>
            <p:nvPr/>
          </p:nvSpPr>
          <p:spPr>
            <a:xfrm>
              <a:off x="705677" y="8487086"/>
              <a:ext cx="954947" cy="377204"/>
            </a:xfrm>
            <a:prstGeom prst="rect">
              <a:avLst/>
            </a:prstGeom>
            <a:noFill/>
          </p:spPr>
          <p:txBody>
            <a:bodyPr wrap="square" rtlCol="0">
              <a:spAutoFit/>
            </a:bodyPr>
            <a:lstStyle/>
            <a:p>
              <a:r>
                <a:rPr lang="ja-JP" altLang="en-US" sz="900" dirty="0"/>
                <a:t>公立</a:t>
              </a:r>
              <a:r>
                <a:rPr lang="en-US" altLang="ja-JP" sz="900" dirty="0" smtClean="0"/>
                <a:t>143,700</a:t>
              </a:r>
              <a:r>
                <a:rPr lang="ja-JP" altLang="en-US" sz="900" dirty="0"/>
                <a:t>円</a:t>
              </a:r>
              <a:endParaRPr lang="en-US" altLang="ja-JP" sz="900" dirty="0"/>
            </a:p>
            <a:p>
              <a:r>
                <a:rPr lang="ja-JP" altLang="en-US" sz="900" dirty="0"/>
                <a:t>私立</a:t>
              </a:r>
              <a:r>
                <a:rPr lang="en-US" altLang="ja-JP" sz="900" dirty="0" smtClean="0"/>
                <a:t>152,000</a:t>
              </a:r>
              <a:r>
                <a:rPr lang="ja-JP" altLang="en-US" sz="900" dirty="0"/>
                <a:t>円</a:t>
              </a:r>
            </a:p>
          </p:txBody>
        </p:sp>
        <p:sp>
          <p:nvSpPr>
            <p:cNvPr id="102" name="テキスト ボックス 101"/>
            <p:cNvSpPr txBox="1"/>
            <p:nvPr/>
          </p:nvSpPr>
          <p:spPr>
            <a:xfrm>
              <a:off x="1596755" y="8487086"/>
              <a:ext cx="941621" cy="377204"/>
            </a:xfrm>
            <a:prstGeom prst="rect">
              <a:avLst/>
            </a:prstGeom>
            <a:noFill/>
          </p:spPr>
          <p:txBody>
            <a:bodyPr wrap="square" rtlCol="0">
              <a:spAutoFit/>
            </a:bodyPr>
            <a:lstStyle/>
            <a:p>
              <a:r>
                <a:rPr lang="ja-JP" altLang="en-US" sz="900" dirty="0"/>
                <a:t>公立</a:t>
              </a:r>
              <a:r>
                <a:rPr lang="en-US" altLang="ja-JP" sz="900" dirty="0"/>
                <a:t>143,700</a:t>
              </a:r>
              <a:r>
                <a:rPr lang="ja-JP" altLang="en-US" sz="900" dirty="0"/>
                <a:t>円</a:t>
              </a:r>
              <a:endParaRPr lang="en-US" altLang="ja-JP" sz="900" dirty="0"/>
            </a:p>
            <a:p>
              <a:r>
                <a:rPr lang="ja-JP" altLang="en-US" sz="900" dirty="0"/>
                <a:t>私立</a:t>
              </a:r>
              <a:r>
                <a:rPr lang="en-US" altLang="ja-JP" sz="900" dirty="0"/>
                <a:t>152,000</a:t>
              </a:r>
              <a:r>
                <a:rPr lang="ja-JP" altLang="en-US" sz="900" dirty="0"/>
                <a:t>円</a:t>
              </a:r>
              <a:endParaRPr lang="ja-JP" altLang="en-US" sz="900" dirty="0"/>
            </a:p>
          </p:txBody>
        </p:sp>
      </p:grpSp>
      <p:grpSp>
        <p:nvGrpSpPr>
          <p:cNvPr id="103" name="グループ化 102"/>
          <p:cNvGrpSpPr/>
          <p:nvPr/>
        </p:nvGrpSpPr>
        <p:grpSpPr>
          <a:xfrm>
            <a:off x="1014927" y="7912287"/>
            <a:ext cx="2762617" cy="1416790"/>
            <a:chOff x="705677" y="7417302"/>
            <a:chExt cx="2762617" cy="1446988"/>
          </a:xfrm>
        </p:grpSpPr>
        <p:sp>
          <p:nvSpPr>
            <p:cNvPr id="107" name="Text Box 27"/>
            <p:cNvSpPr txBox="1">
              <a:spLocks noChangeArrowheads="1"/>
            </p:cNvSpPr>
            <p:nvPr/>
          </p:nvSpPr>
          <p:spPr bwMode="auto">
            <a:xfrm>
              <a:off x="2519344" y="7424877"/>
              <a:ext cx="948950" cy="447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ja-JP" altLang="en-US" sz="900" b="1" dirty="0" smtClean="0">
                  <a:solidFill>
                    <a:srgbClr val="FF0000"/>
                  </a:solidFill>
                  <a:latin typeface="+mn-ea"/>
                  <a:ea typeface="+mn-ea"/>
                </a:rPr>
                <a:t>通信制</a:t>
              </a:r>
              <a:r>
                <a:rPr lang="ja-JP" altLang="en-US" sz="900" b="1" dirty="0">
                  <a:solidFill>
                    <a:srgbClr val="FF0000"/>
                  </a:solidFill>
                  <a:latin typeface="+mn-ea"/>
                </a:rPr>
                <a:t>・専攻科</a:t>
              </a:r>
              <a:endParaRPr lang="en-US" altLang="ja-JP" sz="900" b="1" dirty="0">
                <a:solidFill>
                  <a:srgbClr val="FF0000"/>
                </a:solidFill>
                <a:latin typeface="+mn-ea"/>
              </a:endParaRPr>
            </a:p>
            <a:p>
              <a:pPr algn="ctr">
                <a:spcBef>
                  <a:spcPct val="50000"/>
                </a:spcBef>
              </a:pPr>
              <a:endParaRPr lang="en-US" altLang="ja-JP" sz="900" b="1" dirty="0">
                <a:solidFill>
                  <a:srgbClr val="FF0000"/>
                </a:solidFill>
                <a:latin typeface="+mn-ea"/>
                <a:ea typeface="+mn-ea"/>
              </a:endParaRPr>
            </a:p>
          </p:txBody>
        </p:sp>
        <p:sp>
          <p:nvSpPr>
            <p:cNvPr id="108" name="テキスト ボックス 107"/>
            <p:cNvSpPr txBox="1"/>
            <p:nvPr/>
          </p:nvSpPr>
          <p:spPr>
            <a:xfrm>
              <a:off x="2462317" y="8487084"/>
              <a:ext cx="1005977" cy="377204"/>
            </a:xfrm>
            <a:prstGeom prst="rect">
              <a:avLst/>
            </a:prstGeom>
            <a:noFill/>
          </p:spPr>
          <p:txBody>
            <a:bodyPr wrap="square" rtlCol="0">
              <a:spAutoFit/>
            </a:bodyPr>
            <a:lstStyle/>
            <a:p>
              <a:pPr algn="ctr"/>
              <a:r>
                <a:rPr lang="ja-JP" altLang="en-US" sz="900" dirty="0"/>
                <a:t>公立 </a:t>
              </a:r>
              <a:r>
                <a:rPr lang="en-US" altLang="ja-JP" sz="900" dirty="0"/>
                <a:t>50,500</a:t>
              </a:r>
              <a:r>
                <a:rPr lang="ja-JP" altLang="en-US" sz="900" dirty="0"/>
                <a:t>円</a:t>
              </a:r>
              <a:endParaRPr lang="en-US" altLang="ja-JP" sz="900" dirty="0"/>
            </a:p>
            <a:p>
              <a:pPr algn="ctr"/>
              <a:r>
                <a:rPr lang="ja-JP" altLang="en-US" sz="900" dirty="0"/>
                <a:t>私立 </a:t>
              </a:r>
              <a:r>
                <a:rPr lang="en-US" altLang="ja-JP" sz="900" dirty="0"/>
                <a:t>52,100</a:t>
              </a:r>
              <a:r>
                <a:rPr lang="ja-JP" altLang="en-US" sz="900" dirty="0"/>
                <a:t>円</a:t>
              </a:r>
              <a:endParaRPr lang="ja-JP" altLang="en-US" sz="900" dirty="0"/>
            </a:p>
          </p:txBody>
        </p:sp>
        <p:sp>
          <p:nvSpPr>
            <p:cNvPr id="111" name="Text Box 27"/>
            <p:cNvSpPr txBox="1">
              <a:spLocks noChangeArrowheads="1"/>
            </p:cNvSpPr>
            <p:nvPr/>
          </p:nvSpPr>
          <p:spPr bwMode="auto">
            <a:xfrm>
              <a:off x="1697743" y="7423401"/>
              <a:ext cx="739646" cy="235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ja-JP" altLang="en-US" sz="900" b="1" dirty="0">
                  <a:solidFill>
                    <a:srgbClr val="FF0000"/>
                  </a:solidFill>
                  <a:latin typeface="+mn-ea"/>
                  <a:ea typeface="+mn-ea"/>
                </a:rPr>
                <a:t>第２子以降</a:t>
              </a:r>
              <a:endParaRPr lang="en-US" altLang="ja-JP" sz="900" b="1" dirty="0">
                <a:solidFill>
                  <a:srgbClr val="FF0000"/>
                </a:solidFill>
                <a:latin typeface="+mn-ea"/>
                <a:ea typeface="+mn-ea"/>
              </a:endParaRPr>
            </a:p>
          </p:txBody>
        </p:sp>
        <p:sp>
          <p:nvSpPr>
            <p:cNvPr id="112" name="Text Box 27"/>
            <p:cNvSpPr txBox="1">
              <a:spLocks noChangeArrowheads="1"/>
            </p:cNvSpPr>
            <p:nvPr/>
          </p:nvSpPr>
          <p:spPr bwMode="auto">
            <a:xfrm>
              <a:off x="813573" y="7417302"/>
              <a:ext cx="775008" cy="235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ja-JP" altLang="en-US" sz="900" b="1" dirty="0">
                  <a:solidFill>
                    <a:srgbClr val="FF0000"/>
                  </a:solidFill>
                  <a:latin typeface="+mn-ea"/>
                  <a:ea typeface="+mn-ea"/>
                </a:rPr>
                <a:t>第２子以降</a:t>
              </a:r>
              <a:endParaRPr lang="en-US" altLang="ja-JP" sz="900" b="1" dirty="0">
                <a:solidFill>
                  <a:srgbClr val="FF0000"/>
                </a:solidFill>
                <a:latin typeface="+mn-ea"/>
                <a:ea typeface="+mn-ea"/>
              </a:endParaRPr>
            </a:p>
          </p:txBody>
        </p:sp>
        <p:sp>
          <p:nvSpPr>
            <p:cNvPr id="113" name="テキスト ボックス 112"/>
            <p:cNvSpPr txBox="1"/>
            <p:nvPr/>
          </p:nvSpPr>
          <p:spPr>
            <a:xfrm>
              <a:off x="705677" y="8487086"/>
              <a:ext cx="954947" cy="377204"/>
            </a:xfrm>
            <a:prstGeom prst="rect">
              <a:avLst/>
            </a:prstGeom>
            <a:noFill/>
          </p:spPr>
          <p:txBody>
            <a:bodyPr wrap="square" rtlCol="0">
              <a:spAutoFit/>
            </a:bodyPr>
            <a:lstStyle/>
            <a:p>
              <a:r>
                <a:rPr lang="ja-JP" altLang="en-US" sz="900" dirty="0"/>
                <a:t>公立</a:t>
              </a:r>
              <a:r>
                <a:rPr lang="en-US" altLang="ja-JP" sz="900" dirty="0"/>
                <a:t>143,700</a:t>
              </a:r>
              <a:r>
                <a:rPr lang="ja-JP" altLang="en-US" sz="900" dirty="0"/>
                <a:t>円</a:t>
              </a:r>
              <a:endParaRPr lang="en-US" altLang="ja-JP" sz="900" dirty="0"/>
            </a:p>
            <a:p>
              <a:r>
                <a:rPr lang="ja-JP" altLang="en-US" sz="900" dirty="0"/>
                <a:t>私立</a:t>
              </a:r>
              <a:r>
                <a:rPr lang="en-US" altLang="ja-JP" sz="900" dirty="0"/>
                <a:t>152,000</a:t>
              </a:r>
              <a:r>
                <a:rPr lang="ja-JP" altLang="en-US" sz="900" dirty="0"/>
                <a:t>円</a:t>
              </a:r>
              <a:endParaRPr lang="ja-JP" altLang="en-US" sz="900" dirty="0"/>
            </a:p>
          </p:txBody>
        </p:sp>
        <p:sp>
          <p:nvSpPr>
            <p:cNvPr id="114" name="テキスト ボックス 113"/>
            <p:cNvSpPr txBox="1"/>
            <p:nvPr/>
          </p:nvSpPr>
          <p:spPr>
            <a:xfrm>
              <a:off x="1596755" y="8487086"/>
              <a:ext cx="941621" cy="377204"/>
            </a:xfrm>
            <a:prstGeom prst="rect">
              <a:avLst/>
            </a:prstGeom>
            <a:noFill/>
          </p:spPr>
          <p:txBody>
            <a:bodyPr wrap="square" rtlCol="0">
              <a:spAutoFit/>
            </a:bodyPr>
            <a:lstStyle/>
            <a:p>
              <a:r>
                <a:rPr lang="ja-JP" altLang="en-US" sz="900" dirty="0"/>
                <a:t>公立</a:t>
              </a:r>
              <a:r>
                <a:rPr lang="en-US" altLang="ja-JP" sz="900" dirty="0"/>
                <a:t>143,700</a:t>
              </a:r>
              <a:r>
                <a:rPr lang="ja-JP" altLang="en-US" sz="900" dirty="0"/>
                <a:t>円</a:t>
              </a:r>
              <a:endParaRPr lang="en-US" altLang="ja-JP" sz="900" dirty="0"/>
            </a:p>
            <a:p>
              <a:r>
                <a:rPr lang="ja-JP" altLang="en-US" sz="900" dirty="0"/>
                <a:t>私立</a:t>
              </a:r>
              <a:r>
                <a:rPr lang="en-US" altLang="ja-JP" sz="900" dirty="0"/>
                <a:t>152,000</a:t>
              </a:r>
              <a:r>
                <a:rPr lang="ja-JP" altLang="en-US" sz="900" dirty="0"/>
                <a:t>円</a:t>
              </a:r>
              <a:endParaRPr lang="ja-JP" altLang="en-US" sz="900" dirty="0"/>
            </a:p>
          </p:txBody>
        </p:sp>
      </p:grpSp>
      <p:sp>
        <p:nvSpPr>
          <p:cNvPr id="117" name="Text Box 27"/>
          <p:cNvSpPr txBox="1">
            <a:spLocks noChangeArrowheads="1"/>
          </p:cNvSpPr>
          <p:nvPr/>
        </p:nvSpPr>
        <p:spPr bwMode="auto">
          <a:xfrm>
            <a:off x="5094885" y="8443894"/>
            <a:ext cx="104741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sz="900" dirty="0">
                <a:latin typeface="+mn-ea"/>
                <a:ea typeface="+mn-ea"/>
              </a:rPr>
              <a:t>※</a:t>
            </a:r>
            <a:r>
              <a:rPr lang="ja-JP" altLang="en-US" sz="900" dirty="0">
                <a:latin typeface="+mn-ea"/>
                <a:ea typeface="+mn-ea"/>
              </a:rPr>
              <a:t>扶養されている</a:t>
            </a:r>
            <a:endParaRPr lang="en-US" altLang="ja-JP" sz="900" dirty="0">
              <a:latin typeface="+mn-ea"/>
              <a:ea typeface="+mn-ea"/>
            </a:endParaRPr>
          </a:p>
        </p:txBody>
      </p:sp>
      <p:sp>
        <p:nvSpPr>
          <p:cNvPr id="141" name="Text Box 27"/>
          <p:cNvSpPr txBox="1">
            <a:spLocks noChangeArrowheads="1"/>
          </p:cNvSpPr>
          <p:nvPr/>
        </p:nvSpPr>
        <p:spPr bwMode="auto">
          <a:xfrm>
            <a:off x="5002105" y="6745369"/>
            <a:ext cx="1300439"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sz="900" dirty="0">
                <a:latin typeface="+mn-ea"/>
                <a:ea typeface="+mn-ea"/>
              </a:rPr>
              <a:t>※</a:t>
            </a:r>
            <a:r>
              <a:rPr lang="ja-JP" altLang="en-US" sz="900" dirty="0">
                <a:latin typeface="+mn-ea"/>
                <a:ea typeface="+mn-ea"/>
              </a:rPr>
              <a:t>扶養されていない</a:t>
            </a:r>
            <a:endParaRPr lang="en-US" altLang="ja-JP" sz="900" dirty="0">
              <a:latin typeface="+mn-ea"/>
              <a:ea typeface="+mn-ea"/>
            </a:endParaRPr>
          </a:p>
        </p:txBody>
      </p:sp>
      <p:sp>
        <p:nvSpPr>
          <p:cNvPr id="71" name="Line 104"/>
          <p:cNvSpPr>
            <a:spLocks noChangeShapeType="1"/>
          </p:cNvSpPr>
          <p:nvPr/>
        </p:nvSpPr>
        <p:spPr bwMode="auto">
          <a:xfrm>
            <a:off x="142205" y="1545784"/>
            <a:ext cx="6556423"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8" tIns="45719" rIns="91438" bIns="45719"/>
          <a:lstStyle/>
          <a:p>
            <a:endParaRPr lang="ja-JP" altLang="en-US" dirty="0"/>
          </a:p>
        </p:txBody>
      </p:sp>
      <p:pic>
        <p:nvPicPr>
          <p:cNvPr id="2057"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9660" y="2628516"/>
            <a:ext cx="792163" cy="785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8"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39659" y="6422282"/>
            <a:ext cx="792163" cy="785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9"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9658" y="4820878"/>
            <a:ext cx="792163"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0"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6580" y="8213133"/>
            <a:ext cx="792163"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1"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4927" y="6297676"/>
            <a:ext cx="792163"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2"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81031" y="6297676"/>
            <a:ext cx="792163"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3"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4927" y="8154964"/>
            <a:ext cx="792163"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4"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17230" y="8136763"/>
            <a:ext cx="792163"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06005" y="1836516"/>
            <a:ext cx="791999" cy="792000"/>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73358" y="3245625"/>
            <a:ext cx="791999" cy="792000"/>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93418" y="3242898"/>
            <a:ext cx="791999" cy="792000"/>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13431" y="4694931"/>
            <a:ext cx="791999" cy="792000"/>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43272" y="4694931"/>
            <a:ext cx="791999" cy="792000"/>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28593" y="6285077"/>
            <a:ext cx="791999" cy="792000"/>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78555" y="8150536"/>
            <a:ext cx="791999" cy="792000"/>
          </a:xfrm>
          <a:prstGeom prst="rect">
            <a:avLst/>
          </a:prstGeom>
          <a:noFill/>
          <a:extLst>
            <a:ext uri="{909E8E84-426E-40DD-AFC4-6F175D3DCCD1}">
              <a14:hiddenFill xmlns:a14="http://schemas.microsoft.com/office/drawing/2010/main">
                <a:solidFill>
                  <a:srgbClr val="FFFFFF"/>
                </a:solidFill>
              </a14:hiddenFill>
            </a:ext>
          </a:extLst>
        </p:spPr>
      </p:pic>
      <p:sp>
        <p:nvSpPr>
          <p:cNvPr id="73" name="テキスト ボックス 72"/>
          <p:cNvSpPr txBox="1"/>
          <p:nvPr/>
        </p:nvSpPr>
        <p:spPr>
          <a:xfrm>
            <a:off x="2091728" y="7458934"/>
            <a:ext cx="3498106" cy="461665"/>
          </a:xfrm>
          <a:prstGeom prst="rect">
            <a:avLst/>
          </a:prstGeom>
          <a:solidFill>
            <a:schemeClr val="bg1"/>
          </a:solidFill>
          <a:ln>
            <a:solidFill>
              <a:schemeClr val="tx1"/>
            </a:solidFill>
          </a:ln>
        </p:spPr>
        <p:txBody>
          <a:bodyPr wrap="square" rtlCol="0">
            <a:spAutoFit/>
          </a:bodyPr>
          <a:lstStyle/>
          <a:p>
            <a:r>
              <a:rPr kumimoji="1" lang="ja-JP" altLang="en-US" sz="800" b="1" dirty="0" smtClean="0">
                <a:solidFill>
                  <a:srgbClr val="FF0000"/>
                </a:solidFill>
                <a:latin typeface="HG丸ｺﾞｼｯｸM-PRO" panose="020F0600000000000000" pitchFamily="50" charset="-128"/>
                <a:ea typeface="HG丸ｺﾞｼｯｸM-PRO" panose="020F0600000000000000" pitchFamily="50" charset="-128"/>
              </a:rPr>
              <a:t>（注）</a:t>
            </a:r>
            <a:r>
              <a:rPr lang="ja-JP" altLang="en-US" sz="800" b="1" dirty="0">
                <a:solidFill>
                  <a:srgbClr val="FF0000"/>
                </a:solidFill>
                <a:latin typeface="HG丸ｺﾞｼｯｸM-PRO" panose="020F0600000000000000" pitchFamily="50" charset="-128"/>
                <a:ea typeface="HG丸ｺﾞｼｯｸM-PRO" panose="020F0600000000000000" pitchFamily="50" charset="-128"/>
              </a:rPr>
              <a:t>通信制</a:t>
            </a:r>
            <a:r>
              <a:rPr lang="ja-JP" altLang="en-US" sz="800" b="1" dirty="0" smtClean="0">
                <a:solidFill>
                  <a:srgbClr val="FF0000"/>
                </a:solidFill>
                <a:latin typeface="HG丸ｺﾞｼｯｸM-PRO" panose="020F0600000000000000" pitchFamily="50" charset="-128"/>
                <a:ea typeface="HG丸ｺﾞｼｯｸM-PRO" panose="020F0600000000000000" pitchFamily="50" charset="-128"/>
              </a:rPr>
              <a:t>の高等学校等や高等学校等専攻科に通う高校生等を含む複数の高校生等がいる</a:t>
            </a:r>
            <a:r>
              <a:rPr kumimoji="1" lang="ja-JP" altLang="en-US" sz="800" b="1" dirty="0" smtClean="0">
                <a:solidFill>
                  <a:srgbClr val="FF0000"/>
                </a:solidFill>
                <a:latin typeface="HG丸ｺﾞｼｯｸM-PRO" panose="020F0600000000000000" pitchFamily="50" charset="-128"/>
                <a:ea typeface="HG丸ｺﾞｼｯｸM-PRO" panose="020F0600000000000000" pitchFamily="50" charset="-128"/>
              </a:rPr>
              <a:t>場合には、通信制・専攻科以外の高校生等は全て「第２子」の単価となる。</a:t>
            </a:r>
            <a:endParaRPr kumimoji="1" lang="ja-JP" altLang="en-US" sz="800" b="1" dirty="0">
              <a:solidFill>
                <a:srgbClr val="FF0000"/>
              </a:solidFill>
              <a:latin typeface="HG丸ｺﾞｼｯｸM-PRO" panose="020F0600000000000000" pitchFamily="50" charset="-128"/>
              <a:ea typeface="HG丸ｺﾞｼｯｸM-PRO" panose="020F0600000000000000" pitchFamily="50" charset="-128"/>
            </a:endParaRPr>
          </a:p>
        </p:txBody>
      </p:sp>
      <p:sp>
        <p:nvSpPr>
          <p:cNvPr id="74" name="角丸四角形 73"/>
          <p:cNvSpPr/>
          <p:nvPr/>
        </p:nvSpPr>
        <p:spPr>
          <a:xfrm>
            <a:off x="4077071" y="1151643"/>
            <a:ext cx="2634381" cy="289079"/>
          </a:xfrm>
          <a:prstGeom prst="roundRect">
            <a:avLst/>
          </a:prstGeom>
          <a:solidFill>
            <a:srgbClr val="FFFF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en-US" altLang="ja-JP" sz="900" b="1" dirty="0" smtClean="0">
                <a:solidFill>
                  <a:schemeClr val="tx1"/>
                </a:solidFill>
                <a:latin typeface="HG丸ｺﾞｼｯｸM-PRO" panose="020F0600000000000000" pitchFamily="50" charset="-128"/>
                <a:ea typeface="HG丸ｺﾞｼｯｸM-PRO" panose="020F0600000000000000" pitchFamily="50" charset="-128"/>
              </a:rPr>
              <a:t>15</a:t>
            </a:r>
            <a:r>
              <a:rPr lang="ja-JP" altLang="en-US" sz="900" b="1" dirty="0" smtClean="0">
                <a:solidFill>
                  <a:schemeClr val="tx1"/>
                </a:solidFill>
                <a:latin typeface="HG丸ｺﾞｼｯｸM-PRO" panose="020F0600000000000000" pitchFamily="50" charset="-128"/>
                <a:ea typeface="HG丸ｺﾞｼｯｸM-PRO" panose="020F0600000000000000" pitchFamily="50" charset="-128"/>
              </a:rPr>
              <a:t>歳（中学生は除く。）以上</a:t>
            </a:r>
            <a:r>
              <a:rPr lang="ja-JP" altLang="en-US" sz="900" b="1" dirty="0">
                <a:solidFill>
                  <a:schemeClr val="tx1"/>
                </a:solidFill>
                <a:latin typeface="HG丸ｺﾞｼｯｸM-PRO" panose="020F0600000000000000" pitchFamily="50" charset="-128"/>
                <a:ea typeface="HG丸ｺﾞｼｯｸM-PRO" panose="020F0600000000000000" pitchFamily="50" charset="-128"/>
              </a:rPr>
              <a:t>～</a:t>
            </a:r>
            <a:r>
              <a:rPr lang="en-US" altLang="ja-JP" sz="900" b="1" dirty="0">
                <a:solidFill>
                  <a:schemeClr val="tx1"/>
                </a:solidFill>
                <a:latin typeface="HG丸ｺﾞｼｯｸM-PRO" panose="020F0600000000000000" pitchFamily="50" charset="-128"/>
                <a:ea typeface="HG丸ｺﾞｼｯｸM-PRO" panose="020F0600000000000000" pitchFamily="50" charset="-128"/>
              </a:rPr>
              <a:t>23</a:t>
            </a:r>
            <a:r>
              <a:rPr lang="ja-JP" altLang="en-US" sz="900" b="1" dirty="0">
                <a:solidFill>
                  <a:schemeClr val="tx1"/>
                </a:solidFill>
                <a:latin typeface="HG丸ｺﾞｼｯｸM-PRO" panose="020F0600000000000000" pitchFamily="50" charset="-128"/>
                <a:ea typeface="HG丸ｺﾞｼｯｸM-PRO" panose="020F0600000000000000" pitchFamily="50" charset="-128"/>
              </a:rPr>
              <a:t>歳未満</a:t>
            </a:r>
          </a:p>
        </p:txBody>
      </p:sp>
    </p:spTree>
    <p:extLst>
      <p:ext uri="{BB962C8B-B14F-4D97-AF65-F5344CB8AC3E}">
        <p14:creationId xmlns:p14="http://schemas.microsoft.com/office/powerpoint/2010/main" val="2562219250"/>
      </p:ext>
    </p:extLst>
  </p:cSld>
  <p:clrMapOvr>
    <a:masterClrMapping/>
  </p:clrMapOvr>
  <p:timing>
    <p:tnLst>
      <p:par>
        <p:cTn id="1" dur="indefinite" restart="never" nodeType="tmRoot"/>
      </p:par>
    </p:tnLst>
  </p:timing>
</p:sld>
</file>

<file path=ppt/theme/theme1.xml><?xml version="1.0" encoding="utf-8"?>
<a:theme xmlns:a="http://schemas.openxmlformats.org/drawingml/2006/main" name="14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8CA3369B651C744CBC1A8CBD54D4FE66" ma:contentTypeVersion="0" ma:contentTypeDescription="新しいドキュメントを作成します。" ma:contentTypeScope="" ma:versionID="1ec51e576e8ec6dad9d9eb22eeebcf58">
  <xsd:schema xmlns:xsd="http://www.w3.org/2001/XMLSchema" xmlns:p="http://schemas.microsoft.com/office/2006/metadata/properties" targetNamespace="http://schemas.microsoft.com/office/2006/metadata/properties" ma:root="true" ma:fieldsID="f4cff559f9a06213828a8956bc5bb220">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ma:readOnly="true"/>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0EE605CD-83A4-4C45-AE2F-DF00ED1829AC}">
  <ds:schemaRefs>
    <ds:schemaRef ds:uri="http://purl.org/dc/terms/"/>
    <ds:schemaRef ds:uri="http://schemas.microsoft.com/office/2006/documentManagement/types"/>
    <ds:schemaRef ds:uri="http://purl.org/dc/dcmitype/"/>
    <ds:schemaRef ds:uri="http://purl.org/dc/elements/1.1/"/>
    <ds:schemaRef ds:uri="http://schemas.microsoft.com/office/2006/metadata/propertie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8C6E836-2867-489E-B87D-48E87C317E0C}">
  <ds:schemaRefs>
    <ds:schemaRef ds:uri="http://schemas.microsoft.com/sharepoint/v3/contenttype/forms"/>
  </ds:schemaRefs>
</ds:datastoreItem>
</file>

<file path=customXml/itemProps3.xml><?xml version="1.0" encoding="utf-8"?>
<ds:datastoreItem xmlns:ds="http://schemas.openxmlformats.org/officeDocument/2006/customXml" ds:itemID="{E8EDACC4-CF14-4C54-8120-B311CBC72E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13595</TotalTime>
  <Words>330</Words>
  <Application>Microsoft Office PowerPoint</Application>
  <PresentationFormat>A4 210 x 297 mm</PresentationFormat>
  <Paragraphs>78</Paragraphs>
  <Slides>2</Slides>
  <Notes>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HG丸ｺﾞｼｯｸM-PRO</vt:lpstr>
      <vt:lpstr>ＭＳ Ｐゴシック</vt:lpstr>
      <vt:lpstr>Arial</vt:lpstr>
      <vt:lpstr>Calibri</vt:lpstr>
      <vt:lpstr>14_Office テーマ</vt:lpstr>
      <vt:lpstr>PowerPoint プレゼンテーション</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厚生労働省ネットワークシステム</dc:creator>
  <cp:lastModifiedBy>平野　良明</cp:lastModifiedBy>
  <cp:revision>941</cp:revision>
  <cp:lastPrinted>2018-07-05T05:21:38Z</cp:lastPrinted>
  <dcterms:created xsi:type="dcterms:W3CDTF">2011-03-23T09:30:31Z</dcterms:created>
  <dcterms:modified xsi:type="dcterms:W3CDTF">2022-06-08T00:42:49Z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0x0101008CA3369B651C744CBC1A8CBD54D4FE66</vt:lpwstr>
  </property>
</Properties>
</file>