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4546" r:id="rId2"/>
  </p:sldMasterIdLst>
  <p:notesMasterIdLst>
    <p:notesMasterId r:id="rId7"/>
  </p:notesMasterIdLst>
  <p:sldIdLst>
    <p:sldId id="329" r:id="rId3"/>
    <p:sldId id="326" r:id="rId4"/>
    <p:sldId id="327" r:id="rId5"/>
    <p:sldId id="328" r:id="rId6"/>
  </p:sldIdLst>
  <p:sldSz cx="10688638" cy="7562850"/>
  <p:notesSz cx="6807200" cy="9939338"/>
  <p:defaultTextStyle>
    <a:defPPr>
      <a:defRPr lang="ja-JP"/>
    </a:defPPr>
    <a:lvl1pPr algn="l" defTabSz="496888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96888" indent="-39688" algn="l" defTabSz="496888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95363" indent="-80963" algn="l" defTabSz="496888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492250" indent="-120650" algn="l" defTabSz="496888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990725" indent="-161925" algn="l" defTabSz="496888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03">
          <p15:clr>
            <a:srgbClr val="A4A3A4"/>
          </p15:clr>
        </p15:guide>
        <p15:guide id="2" pos="336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24FA1"/>
    <a:srgbClr val="133176"/>
    <a:srgbClr val="4BB5C5"/>
    <a:srgbClr val="CDECF1"/>
    <a:srgbClr val="C2DCE6"/>
    <a:srgbClr val="C5E2F0"/>
    <a:srgbClr val="C5E2FA"/>
    <a:srgbClr val="BADB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368" autoAdjust="0"/>
    <p:restoredTop sz="94660"/>
  </p:normalViewPr>
  <p:slideViewPr>
    <p:cSldViewPr snapToGrid="0" snapToObjects="1">
      <p:cViewPr varScale="1">
        <p:scale>
          <a:sx n="74" d="100"/>
          <a:sy n="74" d="100"/>
        </p:scale>
        <p:origin x="1138" y="72"/>
      </p:cViewPr>
      <p:guideLst>
        <p:guide orient="horz" pos="2403"/>
        <p:guide pos="336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497754" eaLnBrk="1" hangingPunct="1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56038" y="0"/>
            <a:ext cx="2949575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113372DC-E503-4CD8-A6A5-43976026B4DE}" type="datetime1">
              <a:rPr lang="ja-JP" altLang="en-US"/>
              <a:pPr>
                <a:defRPr/>
              </a:pPr>
              <a:t>2022/9/1</a:t>
            </a:fld>
            <a:endParaRPr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771525" y="746125"/>
            <a:ext cx="5264150" cy="3725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ja-JP" altLang="en-US" noProof="0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1038" y="4721225"/>
            <a:ext cx="5445125" cy="44719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ja-JP" altLang="en-US" noProof="0"/>
              <a:t>マスタ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497754" eaLnBrk="1" hangingPunct="1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56038" y="9440863"/>
            <a:ext cx="2949575" cy="4968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22E8A1E1-39FB-44CF-9D7C-A4D12445AC21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96888" rtl="0" eaLnBrk="0" fontAlgn="base" hangingPunct="0">
      <a:spcBef>
        <a:spcPct val="30000"/>
      </a:spcBef>
      <a:spcAft>
        <a:spcPct val="0"/>
      </a:spcAft>
      <a:defRPr kumimoji="1" sz="1300" kern="1200">
        <a:solidFill>
          <a:schemeClr val="tx1"/>
        </a:solidFill>
        <a:latin typeface="+mn-lt"/>
        <a:ea typeface="+mn-ea"/>
        <a:cs typeface="ＭＳ Ｐゴシック" charset="-128"/>
      </a:defRPr>
    </a:lvl1pPr>
    <a:lvl2pPr marL="496888" algn="l" defTabSz="496888" rtl="0" eaLnBrk="0" fontAlgn="base" hangingPunct="0">
      <a:spcBef>
        <a:spcPct val="30000"/>
      </a:spcBef>
      <a:spcAft>
        <a:spcPct val="0"/>
      </a:spcAft>
      <a:defRPr kumimoji="1" sz="1300" kern="1200">
        <a:solidFill>
          <a:schemeClr val="tx1"/>
        </a:solidFill>
        <a:latin typeface="+mn-lt"/>
        <a:ea typeface="+mn-ea"/>
        <a:cs typeface="+mn-cs"/>
      </a:defRPr>
    </a:lvl2pPr>
    <a:lvl3pPr marL="995363" algn="l" defTabSz="496888" rtl="0" eaLnBrk="0" fontAlgn="base" hangingPunct="0">
      <a:spcBef>
        <a:spcPct val="30000"/>
      </a:spcBef>
      <a:spcAft>
        <a:spcPct val="0"/>
      </a:spcAft>
      <a:defRPr kumimoji="1" sz="1300" kern="1200">
        <a:solidFill>
          <a:schemeClr val="tx1"/>
        </a:solidFill>
        <a:latin typeface="+mn-lt"/>
        <a:ea typeface="+mn-ea"/>
        <a:cs typeface="+mn-cs"/>
      </a:defRPr>
    </a:lvl3pPr>
    <a:lvl4pPr marL="1492250" algn="l" defTabSz="496888" rtl="0" eaLnBrk="0" fontAlgn="base" hangingPunct="0">
      <a:spcBef>
        <a:spcPct val="30000"/>
      </a:spcBef>
      <a:spcAft>
        <a:spcPct val="0"/>
      </a:spcAft>
      <a:defRPr kumimoji="1" sz="1300" kern="1200">
        <a:solidFill>
          <a:schemeClr val="tx1"/>
        </a:solidFill>
        <a:latin typeface="+mn-lt"/>
        <a:ea typeface="+mn-ea"/>
        <a:cs typeface="+mn-cs"/>
      </a:defRPr>
    </a:lvl4pPr>
    <a:lvl5pPr marL="1990725" algn="l" defTabSz="496888" rtl="0" eaLnBrk="0" fontAlgn="base" hangingPunct="0">
      <a:spcBef>
        <a:spcPct val="30000"/>
      </a:spcBef>
      <a:spcAft>
        <a:spcPct val="0"/>
      </a:spcAft>
      <a:defRPr kumimoji="1" sz="1300" kern="1200">
        <a:solidFill>
          <a:schemeClr val="tx1"/>
        </a:solidFill>
        <a:latin typeface="+mn-lt"/>
        <a:ea typeface="+mn-ea"/>
        <a:cs typeface="+mn-cs"/>
      </a:defRPr>
    </a:lvl5pPr>
    <a:lvl6pPr marL="2488768" algn="l" defTabSz="497754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6pPr>
    <a:lvl7pPr marL="2986522" algn="l" defTabSz="497754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7pPr>
    <a:lvl8pPr marL="3484275" algn="l" defTabSz="497754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8pPr>
    <a:lvl9pPr marL="3982029" algn="l" defTabSz="497754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3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ja-JP" altLang="en-US"/>
          </a:p>
        </p:txBody>
      </p:sp>
      <p:sp>
        <p:nvSpPr>
          <p:cNvPr id="15364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37931725" indent="-3747452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447925" indent="-161925" defTabSz="4968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05125" indent="-161925" defTabSz="4968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362325" indent="-161925" defTabSz="4968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19525" indent="-161925" defTabSz="4968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marL="0" marR="0" lvl="0" indent="0" algn="r" defTabSz="49688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6E6C473-2B40-4EAE-8969-A322214D668A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rPr>
              <a:pPr marL="0" marR="0" lvl="0" indent="0" algn="r" defTabSz="4968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735073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3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ja-JP" altLang="en-US"/>
          </a:p>
        </p:txBody>
      </p:sp>
      <p:sp>
        <p:nvSpPr>
          <p:cNvPr id="15364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37931725" indent="-3747452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447925" indent="-161925" defTabSz="4968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05125" indent="-161925" defTabSz="4968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362325" indent="-161925" defTabSz="4968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19525" indent="-161925" defTabSz="4968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marL="0" marR="0" lvl="0" indent="0" algn="r" defTabSz="49688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6E6C473-2B40-4EAE-8969-A322214D668A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rPr>
              <a:pPr marL="0" marR="0" lvl="0" indent="0" algn="r" defTabSz="4968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486243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134279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342803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縦書きタイトル/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3762774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1032573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614688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セクション ヘッダ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7444509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33868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1023227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164706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1273807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080898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3125304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3359705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0417332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縦書きタイトル/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643192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セクション ヘッダ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305452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703812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673769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706762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917503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67967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696598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534988" y="303213"/>
            <a:ext cx="9618662" cy="126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9551" tIns="49775" rIns="99551" bIns="4977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マスタタイトルの書式設定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534988" y="7010400"/>
            <a:ext cx="2493962" cy="401638"/>
          </a:xfrm>
          <a:prstGeom prst="rect">
            <a:avLst/>
          </a:prstGeom>
        </p:spPr>
        <p:txBody>
          <a:bodyPr vert="horz" wrap="square" lIns="99551" tIns="49775" rIns="99551" bIns="49775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3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EA34FA36-E586-4094-B41B-9207695FBF9A}" type="datetime1">
              <a:rPr lang="ja-JP" altLang="en-US"/>
              <a:pPr>
                <a:defRPr/>
              </a:pPr>
              <a:t>2022/9/1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651250" y="7010400"/>
            <a:ext cx="3386138" cy="401638"/>
          </a:xfrm>
          <a:prstGeom prst="rect">
            <a:avLst/>
          </a:prstGeom>
        </p:spPr>
        <p:txBody>
          <a:bodyPr vert="horz" lIns="99551" tIns="49775" rIns="99551" bIns="49775" rtlCol="0" anchor="ctr"/>
          <a:lstStyle>
            <a:lvl1pPr algn="ctr" defTabSz="497754" eaLnBrk="1" fontAlgn="auto" hangingPunct="1">
              <a:spcBef>
                <a:spcPts val="0"/>
              </a:spcBef>
              <a:spcAft>
                <a:spcPts val="0"/>
              </a:spcAft>
              <a:defRPr sz="13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7659688" y="7010400"/>
            <a:ext cx="2493962" cy="401638"/>
          </a:xfrm>
          <a:prstGeom prst="rect">
            <a:avLst/>
          </a:prstGeom>
        </p:spPr>
        <p:txBody>
          <a:bodyPr vert="horz" wrap="square" lIns="99551" tIns="49775" rIns="99551" bIns="49775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3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5E4B9717-188A-4610-8B9E-F419F2B6ECBA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535" r:id="rId1"/>
    <p:sldLayoutId id="2147484536" r:id="rId2"/>
    <p:sldLayoutId id="2147484537" r:id="rId3"/>
    <p:sldLayoutId id="2147484538" r:id="rId4"/>
    <p:sldLayoutId id="2147484539" r:id="rId5"/>
    <p:sldLayoutId id="2147484540" r:id="rId6"/>
    <p:sldLayoutId id="2147484541" r:id="rId7"/>
    <p:sldLayoutId id="2147484542" r:id="rId8"/>
    <p:sldLayoutId id="2147484543" r:id="rId9"/>
    <p:sldLayoutId id="2147484544" r:id="rId10"/>
    <p:sldLayoutId id="2147484545" r:id="rId11"/>
  </p:sldLayoutIdLst>
  <p:txStyles>
    <p:titleStyle>
      <a:lvl1pPr algn="ctr" defTabSz="496888" rtl="0" eaLnBrk="1" fontAlgn="base" hangingPunct="1">
        <a:spcBef>
          <a:spcPct val="0"/>
        </a:spcBef>
        <a:spcAft>
          <a:spcPct val="0"/>
        </a:spcAft>
        <a:defRPr kumimoji="1" sz="4800" kern="1200">
          <a:solidFill>
            <a:schemeClr val="tx1"/>
          </a:solidFill>
          <a:latin typeface="Meiryo Bold"/>
          <a:ea typeface="Meiryo Bold"/>
          <a:cs typeface="Meiryo Bold"/>
        </a:defRPr>
      </a:lvl1pPr>
      <a:lvl2pPr algn="ctr" defTabSz="496888" rtl="0" eaLnBrk="1" fontAlgn="base" hangingPunct="1">
        <a:spcBef>
          <a:spcPct val="0"/>
        </a:spcBef>
        <a:spcAft>
          <a:spcPct val="0"/>
        </a:spcAft>
        <a:defRPr kumimoji="1" sz="4800">
          <a:solidFill>
            <a:schemeClr val="tx1"/>
          </a:solidFill>
          <a:latin typeface="Meiryo Bold" charset="-128"/>
          <a:ea typeface="Meiryo Bold" charset="-128"/>
          <a:cs typeface="Meiryo Bold" charset="-128"/>
        </a:defRPr>
      </a:lvl2pPr>
      <a:lvl3pPr algn="ctr" defTabSz="496888" rtl="0" eaLnBrk="1" fontAlgn="base" hangingPunct="1">
        <a:spcBef>
          <a:spcPct val="0"/>
        </a:spcBef>
        <a:spcAft>
          <a:spcPct val="0"/>
        </a:spcAft>
        <a:defRPr kumimoji="1" sz="4800">
          <a:solidFill>
            <a:schemeClr val="tx1"/>
          </a:solidFill>
          <a:latin typeface="Meiryo Bold" charset="-128"/>
          <a:ea typeface="Meiryo Bold" charset="-128"/>
          <a:cs typeface="Meiryo Bold" charset="-128"/>
        </a:defRPr>
      </a:lvl3pPr>
      <a:lvl4pPr algn="ctr" defTabSz="496888" rtl="0" eaLnBrk="1" fontAlgn="base" hangingPunct="1">
        <a:spcBef>
          <a:spcPct val="0"/>
        </a:spcBef>
        <a:spcAft>
          <a:spcPct val="0"/>
        </a:spcAft>
        <a:defRPr kumimoji="1" sz="4800">
          <a:solidFill>
            <a:schemeClr val="tx1"/>
          </a:solidFill>
          <a:latin typeface="Meiryo Bold" charset="-128"/>
          <a:ea typeface="Meiryo Bold" charset="-128"/>
          <a:cs typeface="Meiryo Bold" charset="-128"/>
        </a:defRPr>
      </a:lvl4pPr>
      <a:lvl5pPr algn="ctr" defTabSz="496888" rtl="0" eaLnBrk="1" fontAlgn="base" hangingPunct="1">
        <a:spcBef>
          <a:spcPct val="0"/>
        </a:spcBef>
        <a:spcAft>
          <a:spcPct val="0"/>
        </a:spcAft>
        <a:defRPr kumimoji="1" sz="4800">
          <a:solidFill>
            <a:schemeClr val="tx1"/>
          </a:solidFill>
          <a:latin typeface="Meiryo Bold" charset="-128"/>
          <a:ea typeface="Meiryo Bold" charset="-128"/>
          <a:cs typeface="Meiryo Bold" charset="-128"/>
        </a:defRPr>
      </a:lvl5pPr>
      <a:lvl6pPr marL="497754" algn="ctr" defTabSz="497754" rtl="0" eaLnBrk="1" fontAlgn="base" hangingPunct="1">
        <a:spcBef>
          <a:spcPct val="0"/>
        </a:spcBef>
        <a:spcAft>
          <a:spcPct val="0"/>
        </a:spcAft>
        <a:defRPr kumimoji="1" sz="4800">
          <a:solidFill>
            <a:schemeClr val="tx1"/>
          </a:solidFill>
          <a:latin typeface="Meiryo Bold" charset="-128"/>
          <a:ea typeface="Meiryo Bold" charset="-128"/>
          <a:cs typeface="Meiryo Bold" charset="-128"/>
        </a:defRPr>
      </a:lvl6pPr>
      <a:lvl7pPr marL="995507" algn="ctr" defTabSz="497754" rtl="0" eaLnBrk="1" fontAlgn="base" hangingPunct="1">
        <a:spcBef>
          <a:spcPct val="0"/>
        </a:spcBef>
        <a:spcAft>
          <a:spcPct val="0"/>
        </a:spcAft>
        <a:defRPr kumimoji="1" sz="4800">
          <a:solidFill>
            <a:schemeClr val="tx1"/>
          </a:solidFill>
          <a:latin typeface="Meiryo Bold" charset="-128"/>
          <a:ea typeface="Meiryo Bold" charset="-128"/>
          <a:cs typeface="Meiryo Bold" charset="-128"/>
        </a:defRPr>
      </a:lvl7pPr>
      <a:lvl8pPr marL="1493261" algn="ctr" defTabSz="497754" rtl="0" eaLnBrk="1" fontAlgn="base" hangingPunct="1">
        <a:spcBef>
          <a:spcPct val="0"/>
        </a:spcBef>
        <a:spcAft>
          <a:spcPct val="0"/>
        </a:spcAft>
        <a:defRPr kumimoji="1" sz="4800">
          <a:solidFill>
            <a:schemeClr val="tx1"/>
          </a:solidFill>
          <a:latin typeface="Meiryo Bold" charset="-128"/>
          <a:ea typeface="Meiryo Bold" charset="-128"/>
          <a:cs typeface="Meiryo Bold" charset="-128"/>
        </a:defRPr>
      </a:lvl8pPr>
      <a:lvl9pPr marL="1991015" algn="ctr" defTabSz="497754" rtl="0" eaLnBrk="1" fontAlgn="base" hangingPunct="1">
        <a:spcBef>
          <a:spcPct val="0"/>
        </a:spcBef>
        <a:spcAft>
          <a:spcPct val="0"/>
        </a:spcAft>
        <a:defRPr kumimoji="1" sz="4800">
          <a:solidFill>
            <a:schemeClr val="tx1"/>
          </a:solidFill>
          <a:latin typeface="Meiryo Bold" charset="-128"/>
          <a:ea typeface="Meiryo Bold" charset="-128"/>
          <a:cs typeface="Meiryo Bold" charset="-128"/>
        </a:defRPr>
      </a:lvl9pPr>
    </p:titleStyle>
    <p:bodyStyle>
      <a:lvl1pPr marL="373063" indent="-373063" algn="l" defTabSz="496888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4100" kern="1200">
          <a:solidFill>
            <a:schemeClr val="tx1"/>
          </a:solidFill>
          <a:latin typeface="+mn-lt"/>
          <a:ea typeface="+mn-ea"/>
          <a:cs typeface="ＭＳ Ｐゴシック" charset="-128"/>
        </a:defRPr>
      </a:lvl1pPr>
      <a:lvl2pPr marL="808038" indent="-309563" algn="l" defTabSz="496888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3000" kern="1200">
          <a:solidFill>
            <a:schemeClr val="tx1"/>
          </a:solidFill>
          <a:latin typeface="+mn-lt"/>
          <a:ea typeface="+mn-ea"/>
          <a:cs typeface="+mn-cs"/>
        </a:defRPr>
      </a:lvl2pPr>
      <a:lvl3pPr marL="1243013" indent="-247650" algn="l" defTabSz="496888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741488" indent="-247650" algn="l" defTabSz="496888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38375" indent="-247650" algn="l" defTabSz="496888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737645" indent="-248877" algn="l" defTabSz="497754" rtl="0" eaLnBrk="1" latinLnBrk="0" hangingPunct="1">
        <a:spcBef>
          <a:spcPct val="20000"/>
        </a:spcBef>
        <a:buFont typeface="Arial"/>
        <a:buChar char="•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235399" indent="-248877" algn="l" defTabSz="497754" rtl="0" eaLnBrk="1" latinLnBrk="0" hangingPunct="1">
        <a:spcBef>
          <a:spcPct val="20000"/>
        </a:spcBef>
        <a:buFont typeface="Arial"/>
        <a:buChar char="•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733152" indent="-248877" algn="l" defTabSz="497754" rtl="0" eaLnBrk="1" latinLnBrk="0" hangingPunct="1">
        <a:spcBef>
          <a:spcPct val="20000"/>
        </a:spcBef>
        <a:buFont typeface="Arial"/>
        <a:buChar char="•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230906" indent="-248877" algn="l" defTabSz="497754" rtl="0" eaLnBrk="1" latinLnBrk="0" hangingPunct="1">
        <a:spcBef>
          <a:spcPct val="20000"/>
        </a:spcBef>
        <a:buFont typeface="Arial"/>
        <a:buChar char="•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97754" rtl="0" eaLnBrk="1" latinLnBrk="0" hangingPunct="1"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97754" algn="l" defTabSz="497754" rtl="0" eaLnBrk="1" latinLnBrk="0" hangingPunct="1"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95507" algn="l" defTabSz="497754" rtl="0" eaLnBrk="1" latinLnBrk="0" hangingPunct="1"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493261" algn="l" defTabSz="497754" rtl="0" eaLnBrk="1" latinLnBrk="0" hangingPunct="1"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991015" algn="l" defTabSz="497754" rtl="0" eaLnBrk="1" latinLnBrk="0" hangingPunct="1"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488768" algn="l" defTabSz="497754" rtl="0" eaLnBrk="1" latinLnBrk="0" hangingPunct="1"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86522" algn="l" defTabSz="497754" rtl="0" eaLnBrk="1" latinLnBrk="0" hangingPunct="1"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84275" algn="l" defTabSz="497754" rtl="0" eaLnBrk="1" latinLnBrk="0" hangingPunct="1"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982029" algn="l" defTabSz="497754" rtl="0" eaLnBrk="1" latinLnBrk="0" hangingPunct="1"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534988" y="303213"/>
            <a:ext cx="9618662" cy="126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9551" tIns="49775" rIns="99551" bIns="4977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マスタタイトルの書式設定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534988" y="7010400"/>
            <a:ext cx="2493962" cy="401638"/>
          </a:xfrm>
          <a:prstGeom prst="rect">
            <a:avLst/>
          </a:prstGeom>
        </p:spPr>
        <p:txBody>
          <a:bodyPr vert="horz" wrap="square" lIns="99551" tIns="49775" rIns="99551" bIns="49775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3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EA34FA36-E586-4094-B41B-9207695FBF9A}" type="datetime1">
              <a:rPr lang="ja-JP" altLang="en-US"/>
              <a:pPr>
                <a:defRPr/>
              </a:pPr>
              <a:t>2022/9/1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651250" y="7010400"/>
            <a:ext cx="3386138" cy="401638"/>
          </a:xfrm>
          <a:prstGeom prst="rect">
            <a:avLst/>
          </a:prstGeom>
        </p:spPr>
        <p:txBody>
          <a:bodyPr vert="horz" lIns="99551" tIns="49775" rIns="99551" bIns="49775" rtlCol="0" anchor="ctr"/>
          <a:lstStyle>
            <a:lvl1pPr algn="ctr" defTabSz="497754" eaLnBrk="1" fontAlgn="auto" hangingPunct="1">
              <a:spcBef>
                <a:spcPts val="0"/>
              </a:spcBef>
              <a:spcAft>
                <a:spcPts val="0"/>
              </a:spcAft>
              <a:defRPr sz="13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7659688" y="7010400"/>
            <a:ext cx="2493962" cy="401638"/>
          </a:xfrm>
          <a:prstGeom prst="rect">
            <a:avLst/>
          </a:prstGeom>
        </p:spPr>
        <p:txBody>
          <a:bodyPr vert="horz" wrap="square" lIns="99551" tIns="49775" rIns="99551" bIns="49775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3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5E4B9717-188A-4610-8B9E-F419F2B6ECBA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123515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547" r:id="rId1"/>
    <p:sldLayoutId id="2147484548" r:id="rId2"/>
    <p:sldLayoutId id="2147484549" r:id="rId3"/>
    <p:sldLayoutId id="2147484550" r:id="rId4"/>
    <p:sldLayoutId id="2147484551" r:id="rId5"/>
    <p:sldLayoutId id="2147484552" r:id="rId6"/>
    <p:sldLayoutId id="2147484553" r:id="rId7"/>
    <p:sldLayoutId id="2147484554" r:id="rId8"/>
    <p:sldLayoutId id="2147484555" r:id="rId9"/>
    <p:sldLayoutId id="2147484556" r:id="rId10"/>
    <p:sldLayoutId id="2147484557" r:id="rId11"/>
  </p:sldLayoutIdLst>
  <p:txStyles>
    <p:titleStyle>
      <a:lvl1pPr algn="ctr" defTabSz="496888" rtl="0" eaLnBrk="1" fontAlgn="base" hangingPunct="1">
        <a:spcBef>
          <a:spcPct val="0"/>
        </a:spcBef>
        <a:spcAft>
          <a:spcPct val="0"/>
        </a:spcAft>
        <a:defRPr kumimoji="1" sz="4800" kern="1200">
          <a:solidFill>
            <a:schemeClr val="tx1"/>
          </a:solidFill>
          <a:latin typeface="Meiryo Bold"/>
          <a:ea typeface="Meiryo Bold"/>
          <a:cs typeface="Meiryo Bold"/>
        </a:defRPr>
      </a:lvl1pPr>
      <a:lvl2pPr algn="ctr" defTabSz="496888" rtl="0" eaLnBrk="1" fontAlgn="base" hangingPunct="1">
        <a:spcBef>
          <a:spcPct val="0"/>
        </a:spcBef>
        <a:spcAft>
          <a:spcPct val="0"/>
        </a:spcAft>
        <a:defRPr kumimoji="1" sz="4800">
          <a:solidFill>
            <a:schemeClr val="tx1"/>
          </a:solidFill>
          <a:latin typeface="Meiryo Bold" charset="-128"/>
          <a:ea typeface="Meiryo Bold" charset="-128"/>
          <a:cs typeface="Meiryo Bold" charset="-128"/>
        </a:defRPr>
      </a:lvl2pPr>
      <a:lvl3pPr algn="ctr" defTabSz="496888" rtl="0" eaLnBrk="1" fontAlgn="base" hangingPunct="1">
        <a:spcBef>
          <a:spcPct val="0"/>
        </a:spcBef>
        <a:spcAft>
          <a:spcPct val="0"/>
        </a:spcAft>
        <a:defRPr kumimoji="1" sz="4800">
          <a:solidFill>
            <a:schemeClr val="tx1"/>
          </a:solidFill>
          <a:latin typeface="Meiryo Bold" charset="-128"/>
          <a:ea typeface="Meiryo Bold" charset="-128"/>
          <a:cs typeface="Meiryo Bold" charset="-128"/>
        </a:defRPr>
      </a:lvl3pPr>
      <a:lvl4pPr algn="ctr" defTabSz="496888" rtl="0" eaLnBrk="1" fontAlgn="base" hangingPunct="1">
        <a:spcBef>
          <a:spcPct val="0"/>
        </a:spcBef>
        <a:spcAft>
          <a:spcPct val="0"/>
        </a:spcAft>
        <a:defRPr kumimoji="1" sz="4800">
          <a:solidFill>
            <a:schemeClr val="tx1"/>
          </a:solidFill>
          <a:latin typeface="Meiryo Bold" charset="-128"/>
          <a:ea typeface="Meiryo Bold" charset="-128"/>
          <a:cs typeface="Meiryo Bold" charset="-128"/>
        </a:defRPr>
      </a:lvl4pPr>
      <a:lvl5pPr algn="ctr" defTabSz="496888" rtl="0" eaLnBrk="1" fontAlgn="base" hangingPunct="1">
        <a:spcBef>
          <a:spcPct val="0"/>
        </a:spcBef>
        <a:spcAft>
          <a:spcPct val="0"/>
        </a:spcAft>
        <a:defRPr kumimoji="1" sz="4800">
          <a:solidFill>
            <a:schemeClr val="tx1"/>
          </a:solidFill>
          <a:latin typeface="Meiryo Bold" charset="-128"/>
          <a:ea typeface="Meiryo Bold" charset="-128"/>
          <a:cs typeface="Meiryo Bold" charset="-128"/>
        </a:defRPr>
      </a:lvl5pPr>
      <a:lvl6pPr marL="497754" algn="ctr" defTabSz="497754" rtl="0" eaLnBrk="1" fontAlgn="base" hangingPunct="1">
        <a:spcBef>
          <a:spcPct val="0"/>
        </a:spcBef>
        <a:spcAft>
          <a:spcPct val="0"/>
        </a:spcAft>
        <a:defRPr kumimoji="1" sz="4800">
          <a:solidFill>
            <a:schemeClr val="tx1"/>
          </a:solidFill>
          <a:latin typeface="Meiryo Bold" charset="-128"/>
          <a:ea typeface="Meiryo Bold" charset="-128"/>
          <a:cs typeface="Meiryo Bold" charset="-128"/>
        </a:defRPr>
      </a:lvl6pPr>
      <a:lvl7pPr marL="995507" algn="ctr" defTabSz="497754" rtl="0" eaLnBrk="1" fontAlgn="base" hangingPunct="1">
        <a:spcBef>
          <a:spcPct val="0"/>
        </a:spcBef>
        <a:spcAft>
          <a:spcPct val="0"/>
        </a:spcAft>
        <a:defRPr kumimoji="1" sz="4800">
          <a:solidFill>
            <a:schemeClr val="tx1"/>
          </a:solidFill>
          <a:latin typeface="Meiryo Bold" charset="-128"/>
          <a:ea typeface="Meiryo Bold" charset="-128"/>
          <a:cs typeface="Meiryo Bold" charset="-128"/>
        </a:defRPr>
      </a:lvl7pPr>
      <a:lvl8pPr marL="1493261" algn="ctr" defTabSz="497754" rtl="0" eaLnBrk="1" fontAlgn="base" hangingPunct="1">
        <a:spcBef>
          <a:spcPct val="0"/>
        </a:spcBef>
        <a:spcAft>
          <a:spcPct val="0"/>
        </a:spcAft>
        <a:defRPr kumimoji="1" sz="4800">
          <a:solidFill>
            <a:schemeClr val="tx1"/>
          </a:solidFill>
          <a:latin typeface="Meiryo Bold" charset="-128"/>
          <a:ea typeface="Meiryo Bold" charset="-128"/>
          <a:cs typeface="Meiryo Bold" charset="-128"/>
        </a:defRPr>
      </a:lvl8pPr>
      <a:lvl9pPr marL="1991015" algn="ctr" defTabSz="497754" rtl="0" eaLnBrk="1" fontAlgn="base" hangingPunct="1">
        <a:spcBef>
          <a:spcPct val="0"/>
        </a:spcBef>
        <a:spcAft>
          <a:spcPct val="0"/>
        </a:spcAft>
        <a:defRPr kumimoji="1" sz="4800">
          <a:solidFill>
            <a:schemeClr val="tx1"/>
          </a:solidFill>
          <a:latin typeface="Meiryo Bold" charset="-128"/>
          <a:ea typeface="Meiryo Bold" charset="-128"/>
          <a:cs typeface="Meiryo Bold" charset="-128"/>
        </a:defRPr>
      </a:lvl9pPr>
    </p:titleStyle>
    <p:bodyStyle>
      <a:lvl1pPr marL="373063" indent="-373063" algn="l" defTabSz="496888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4100" kern="1200">
          <a:solidFill>
            <a:schemeClr val="tx1"/>
          </a:solidFill>
          <a:latin typeface="+mn-lt"/>
          <a:ea typeface="+mn-ea"/>
          <a:cs typeface="ＭＳ Ｐゴシック" charset="-128"/>
        </a:defRPr>
      </a:lvl1pPr>
      <a:lvl2pPr marL="808038" indent="-309563" algn="l" defTabSz="496888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3000" kern="1200">
          <a:solidFill>
            <a:schemeClr val="tx1"/>
          </a:solidFill>
          <a:latin typeface="+mn-lt"/>
          <a:ea typeface="+mn-ea"/>
          <a:cs typeface="+mn-cs"/>
        </a:defRPr>
      </a:lvl2pPr>
      <a:lvl3pPr marL="1243013" indent="-247650" algn="l" defTabSz="496888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741488" indent="-247650" algn="l" defTabSz="496888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38375" indent="-247650" algn="l" defTabSz="496888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737645" indent="-248877" algn="l" defTabSz="497754" rtl="0" eaLnBrk="1" latinLnBrk="0" hangingPunct="1">
        <a:spcBef>
          <a:spcPct val="20000"/>
        </a:spcBef>
        <a:buFont typeface="Arial"/>
        <a:buChar char="•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235399" indent="-248877" algn="l" defTabSz="497754" rtl="0" eaLnBrk="1" latinLnBrk="0" hangingPunct="1">
        <a:spcBef>
          <a:spcPct val="20000"/>
        </a:spcBef>
        <a:buFont typeface="Arial"/>
        <a:buChar char="•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733152" indent="-248877" algn="l" defTabSz="497754" rtl="0" eaLnBrk="1" latinLnBrk="0" hangingPunct="1">
        <a:spcBef>
          <a:spcPct val="20000"/>
        </a:spcBef>
        <a:buFont typeface="Arial"/>
        <a:buChar char="•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230906" indent="-248877" algn="l" defTabSz="497754" rtl="0" eaLnBrk="1" latinLnBrk="0" hangingPunct="1">
        <a:spcBef>
          <a:spcPct val="20000"/>
        </a:spcBef>
        <a:buFont typeface="Arial"/>
        <a:buChar char="•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97754" rtl="0" eaLnBrk="1" latinLnBrk="0" hangingPunct="1"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97754" algn="l" defTabSz="497754" rtl="0" eaLnBrk="1" latinLnBrk="0" hangingPunct="1"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95507" algn="l" defTabSz="497754" rtl="0" eaLnBrk="1" latinLnBrk="0" hangingPunct="1"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493261" algn="l" defTabSz="497754" rtl="0" eaLnBrk="1" latinLnBrk="0" hangingPunct="1"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991015" algn="l" defTabSz="497754" rtl="0" eaLnBrk="1" latinLnBrk="0" hangingPunct="1"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488768" algn="l" defTabSz="497754" rtl="0" eaLnBrk="1" latinLnBrk="0" hangingPunct="1"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86522" algn="l" defTabSz="497754" rtl="0" eaLnBrk="1" latinLnBrk="0" hangingPunct="1"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84275" algn="l" defTabSz="497754" rtl="0" eaLnBrk="1" latinLnBrk="0" hangingPunct="1"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982029" algn="l" defTabSz="497754" rtl="0" eaLnBrk="1" latinLnBrk="0" hangingPunct="1"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0" y="-1193"/>
            <a:ext cx="10688638" cy="640158"/>
          </a:xfrm>
          <a:prstGeom prst="rect">
            <a:avLst/>
          </a:prstGeom>
          <a:solidFill>
            <a:srgbClr val="133176"/>
          </a:solidFill>
          <a:ln w="12700">
            <a:noFill/>
            <a:prstDash val="dash"/>
          </a:ln>
        </p:spPr>
        <p:txBody>
          <a:bodyPr wrap="square" rtlCol="0" anchor="ctr" anchorCtr="1">
            <a:spAutoFit/>
          </a:bodyPr>
          <a:lstStyle/>
          <a:p>
            <a:pPr marL="0" marR="0" lvl="0" indent="0" algn="ctr" defTabSz="496888" rtl="0" eaLnBrk="0" fontAlgn="base" latinLnBrk="0" hangingPunct="0">
              <a:lnSpc>
                <a:spcPts val="38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【</a:t>
            </a:r>
            <a:r>
              <a:rPr kumimoji="1" lang="ja-JP" altLang="en-US" sz="2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学校種・学年・教科等・単元（題材）名、内容名、事項名</a:t>
            </a:r>
            <a:r>
              <a:rPr kumimoji="1" lang="en-US" altLang="ja-JP" sz="2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】</a:t>
            </a:r>
            <a:r>
              <a:rPr kumimoji="1" lang="ja-JP" altLang="en-US" sz="2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①</a:t>
            </a:r>
            <a:endParaRPr kumimoji="1" lang="en-US" altLang="ja-JP" sz="26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192877" y="1387094"/>
            <a:ext cx="10337493" cy="579646"/>
          </a:xfrm>
          <a:prstGeom prst="rect">
            <a:avLst/>
          </a:prstGeom>
          <a:noFill/>
          <a:ln w="12700">
            <a:solidFill>
              <a:schemeClr val="tx1"/>
            </a:solidFill>
            <a:prstDash val="dash"/>
          </a:ln>
        </p:spPr>
        <p:txBody>
          <a:bodyPr wrap="square" rtlCol="0">
            <a:spAutoFit/>
          </a:bodyPr>
          <a:lstStyle/>
          <a:p>
            <a:pPr marL="0" marR="0" lvl="0" indent="0" defTabSz="496888" rtl="0" eaLnBrk="0" fontAlgn="base" latinLnBrk="0" hangingPunct="0">
              <a:lnSpc>
                <a:spcPts val="38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501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　</a:t>
            </a: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srgbClr val="FF501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※</a:t>
            </a: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501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　</a:t>
            </a:r>
            <a:r>
              <a:rPr kumimoji="1" lang="ja-JP" altLang="ja-JP" sz="1600" b="0" i="0" u="none" strike="noStrike" kern="1200" cap="none" spc="0" normalizeH="0" baseline="0" noProof="0" dirty="0">
                <a:ln>
                  <a:noFill/>
                </a:ln>
                <a:solidFill>
                  <a:srgbClr val="FF501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育成</a:t>
            </a: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501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を目指す</a:t>
            </a:r>
            <a:r>
              <a:rPr kumimoji="1" lang="ja-JP" altLang="ja-JP" sz="1600" b="0" i="0" u="none" strike="noStrike" kern="1200" cap="none" spc="0" normalizeH="0" baseline="0" noProof="0" dirty="0">
                <a:ln>
                  <a:noFill/>
                </a:ln>
                <a:solidFill>
                  <a:srgbClr val="FF501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資質・能力、単元</a:t>
            </a: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501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（題材）</a:t>
            </a:r>
            <a:r>
              <a:rPr kumimoji="1" lang="ja-JP" altLang="ja-JP" sz="1600" b="0" i="0" u="none" strike="noStrike" kern="1200" cap="none" spc="0" normalizeH="0" baseline="0" noProof="0" dirty="0">
                <a:ln>
                  <a:noFill/>
                </a:ln>
                <a:solidFill>
                  <a:srgbClr val="FF501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の目標等</a:t>
            </a: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501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を記入してください。</a:t>
            </a:r>
            <a:endParaRPr kumimoji="1" lang="en-US" altLang="ja-JP" sz="1600" b="0" i="0" u="none" strike="noStrike" kern="1200" cap="none" spc="0" normalizeH="0" baseline="0" noProof="0" dirty="0">
              <a:ln>
                <a:noFill/>
              </a:ln>
              <a:solidFill>
                <a:srgbClr val="FF501E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192878" y="2487248"/>
            <a:ext cx="10337492" cy="579646"/>
          </a:xfrm>
          <a:prstGeom prst="rect">
            <a:avLst/>
          </a:prstGeom>
          <a:noFill/>
          <a:ln w="12700">
            <a:solidFill>
              <a:schemeClr val="tx1"/>
            </a:solidFill>
            <a:prstDash val="dash"/>
          </a:ln>
        </p:spPr>
        <p:txBody>
          <a:bodyPr wrap="square" rtlCol="0">
            <a:spAutoFit/>
          </a:bodyPr>
          <a:lstStyle/>
          <a:p>
            <a:pPr marL="0" marR="0" lvl="0" indent="0" defTabSz="496888" rtl="0" eaLnBrk="0" fontAlgn="base" latinLnBrk="0" hangingPunct="0">
              <a:lnSpc>
                <a:spcPts val="38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0" i="0" u="none" strike="noStrike" kern="1200" cap="none" spc="-100" normalizeH="0" baseline="0" noProof="0" dirty="0">
                <a:ln>
                  <a:noFill/>
                </a:ln>
                <a:solidFill>
                  <a:srgbClr val="FF501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　</a:t>
            </a:r>
            <a:r>
              <a:rPr kumimoji="1" lang="en-US" altLang="ja-JP" sz="1600" b="0" i="0" u="none" strike="noStrike" kern="1200" cap="none" spc="-100" normalizeH="0" baseline="0" noProof="0" dirty="0">
                <a:ln>
                  <a:noFill/>
                </a:ln>
                <a:solidFill>
                  <a:srgbClr val="FF501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※</a:t>
            </a:r>
            <a:r>
              <a:rPr kumimoji="1" lang="ja-JP" altLang="en-US" sz="1600" b="0" i="0" u="none" strike="noStrike" kern="1200" cap="none" spc="-100" normalizeH="0" baseline="0" noProof="0" dirty="0">
                <a:ln>
                  <a:noFill/>
                </a:ln>
                <a:solidFill>
                  <a:srgbClr val="FF501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　</a:t>
            </a:r>
            <a:r>
              <a:rPr kumimoji="1" lang="ja-JP" altLang="ja-JP" sz="1600" b="0" i="0" u="none" strike="noStrike" kern="1200" cap="none" spc="-100" normalizeH="0" baseline="0" noProof="0" dirty="0">
                <a:ln>
                  <a:noFill/>
                </a:ln>
                <a:solidFill>
                  <a:srgbClr val="FF501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育成</a:t>
            </a:r>
            <a:r>
              <a:rPr kumimoji="1" lang="ja-JP" altLang="en-US" sz="1600" b="0" i="0" u="none" strike="noStrike" kern="1200" cap="none" spc="-100" normalizeH="0" baseline="0" noProof="0" dirty="0">
                <a:ln>
                  <a:noFill/>
                </a:ln>
                <a:solidFill>
                  <a:srgbClr val="FF501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を目指す</a:t>
            </a:r>
            <a:r>
              <a:rPr kumimoji="1" lang="ja-JP" altLang="ja-JP" sz="1600" b="0" i="0" u="none" strike="noStrike" kern="1200" cap="none" spc="-100" normalizeH="0" baseline="0" noProof="0" dirty="0">
                <a:ln>
                  <a:noFill/>
                </a:ln>
                <a:solidFill>
                  <a:srgbClr val="FF501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資質・能力、単元</a:t>
            </a:r>
            <a:r>
              <a:rPr kumimoji="1" lang="ja-JP" altLang="en-US" sz="1600" b="0" i="0" u="none" strike="noStrike" kern="1200" cap="none" spc="-100" normalizeH="0" baseline="0" noProof="0" dirty="0">
                <a:ln>
                  <a:noFill/>
                </a:ln>
                <a:solidFill>
                  <a:srgbClr val="FF501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（題材）</a:t>
            </a:r>
            <a:r>
              <a:rPr kumimoji="1" lang="ja-JP" altLang="ja-JP" sz="1600" b="0" i="0" u="none" strike="noStrike" kern="1200" cap="none" spc="-100" normalizeH="0" baseline="0" noProof="0" dirty="0">
                <a:ln>
                  <a:noFill/>
                </a:ln>
                <a:solidFill>
                  <a:srgbClr val="FF501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の目標等</a:t>
            </a:r>
            <a:r>
              <a:rPr kumimoji="1" lang="ja-JP" altLang="en-US" sz="1600" b="0" i="0" u="none" strike="noStrike" kern="1200" cap="none" spc="-100" normalizeH="0" baseline="0" noProof="0" dirty="0">
                <a:ln>
                  <a:noFill/>
                </a:ln>
                <a:solidFill>
                  <a:srgbClr val="FF501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を踏まえた</a:t>
            </a:r>
            <a:r>
              <a:rPr kumimoji="1" lang="en-US" altLang="ja-JP" sz="1600" b="0" i="0" u="none" strike="noStrike" kern="1200" cap="none" spc="-100" normalizeH="0" baseline="0" noProof="0" dirty="0">
                <a:ln>
                  <a:noFill/>
                </a:ln>
                <a:solidFill>
                  <a:srgbClr val="FF501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ICT</a:t>
            </a:r>
            <a:r>
              <a:rPr kumimoji="1" lang="ja-JP" altLang="en-US" sz="1600" b="0" i="0" u="none" strike="noStrike" kern="1200" cap="none" spc="-100" normalizeH="0" baseline="0" noProof="0" dirty="0">
                <a:ln>
                  <a:noFill/>
                </a:ln>
                <a:solidFill>
                  <a:srgbClr val="FF501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活用のポイントを記入してください。</a:t>
            </a:r>
            <a:endParaRPr kumimoji="1" lang="en-US" altLang="ja-JP" sz="1600" b="0" i="0" u="none" strike="noStrike" kern="1200" cap="none" spc="-100" normalizeH="0" baseline="0" noProof="0" dirty="0">
              <a:ln>
                <a:noFill/>
              </a:ln>
              <a:solidFill>
                <a:srgbClr val="FF501E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3485954" y="3504404"/>
            <a:ext cx="7044416" cy="3916234"/>
          </a:xfrm>
          <a:prstGeom prst="rect">
            <a:avLst/>
          </a:prstGeom>
          <a:noFill/>
          <a:ln w="12700">
            <a:solidFill>
              <a:schemeClr val="tx1"/>
            </a:solidFill>
            <a:prstDash val="dash"/>
          </a:ln>
        </p:spPr>
        <p:txBody>
          <a:bodyPr wrap="square" rtlCol="0">
            <a:noAutofit/>
          </a:bodyPr>
          <a:lstStyle/>
          <a:p>
            <a:pPr marL="0" marR="0" lvl="0" indent="0" algn="ctr" defTabSz="496888" rtl="0" eaLnBrk="0" fontAlgn="base" latinLnBrk="0" hangingPunct="0">
              <a:lnSpc>
                <a:spcPts val="38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600" b="0" i="0" u="none" strike="noStrike" kern="1200" cap="none" spc="0" normalizeH="0" baseline="0" noProof="0" dirty="0">
              <a:ln>
                <a:noFill/>
              </a:ln>
              <a:solidFill>
                <a:srgbClr val="FF501E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sp>
        <p:nvSpPr>
          <p:cNvPr id="4" name="ホームベース 3"/>
          <p:cNvSpPr/>
          <p:nvPr/>
        </p:nvSpPr>
        <p:spPr>
          <a:xfrm rot="5400000">
            <a:off x="1449109" y="2504758"/>
            <a:ext cx="725825" cy="2865834"/>
          </a:xfrm>
          <a:prstGeom prst="homePlate">
            <a:avLst>
              <a:gd name="adj" fmla="val 39314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9688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6" name="ホームベース 25"/>
          <p:cNvSpPr/>
          <p:nvPr/>
        </p:nvSpPr>
        <p:spPr>
          <a:xfrm rot="5400000">
            <a:off x="1449109" y="3461032"/>
            <a:ext cx="725825" cy="2865834"/>
          </a:xfrm>
          <a:prstGeom prst="homePlate">
            <a:avLst>
              <a:gd name="adj" fmla="val 39314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9688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7" name="ホームベース 26"/>
          <p:cNvSpPr/>
          <p:nvPr/>
        </p:nvSpPr>
        <p:spPr>
          <a:xfrm rot="5400000">
            <a:off x="1449106" y="4416855"/>
            <a:ext cx="725824" cy="2865834"/>
          </a:xfrm>
          <a:prstGeom prst="homePlate">
            <a:avLst>
              <a:gd name="adj" fmla="val 39314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9688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31" name="ホームベース 30"/>
          <p:cNvSpPr/>
          <p:nvPr/>
        </p:nvSpPr>
        <p:spPr>
          <a:xfrm rot="5400000">
            <a:off x="1449106" y="5372677"/>
            <a:ext cx="725824" cy="2865834"/>
          </a:xfrm>
          <a:prstGeom prst="homePlate">
            <a:avLst>
              <a:gd name="adj" fmla="val 39314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9688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3443282" y="3091391"/>
            <a:ext cx="306179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9688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事例の概要</a:t>
            </a: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192878" y="2092965"/>
            <a:ext cx="391239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9688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ICT</a:t>
            </a:r>
            <a:r>
              <a:rPr kumimoji="1" lang="ja-JP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活用のポイント</a:t>
            </a:r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192877" y="998805"/>
            <a:ext cx="428768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9688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育成を目指す資質・能力</a:t>
            </a:r>
            <a:endParaRPr kumimoji="1" lang="en-US" altLang="ja-JP" sz="20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192877" y="6480917"/>
            <a:ext cx="3207061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182563" marR="0" lvl="0" indent="-182563" algn="l" defTabSz="49688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600" i="0" u="none" strike="noStrike" kern="1200" cap="none" spc="0" normalizeH="0" baseline="0" noProof="0" dirty="0">
                <a:ln>
                  <a:noFill/>
                </a:ln>
                <a:solidFill>
                  <a:srgbClr val="FF501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※</a:t>
            </a:r>
            <a:r>
              <a:rPr kumimoji="1" lang="ja-JP" altLang="en-US" sz="1600" i="0" u="none" strike="noStrike" kern="1200" cap="none" spc="0" normalizeH="0" baseline="0" noProof="0" dirty="0">
                <a:ln>
                  <a:noFill/>
                </a:ln>
                <a:solidFill>
                  <a:srgbClr val="FF501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　文章等により記載することも可能</a:t>
            </a:r>
          </a:p>
        </p:txBody>
      </p:sp>
      <p:sp>
        <p:nvSpPr>
          <p:cNvPr id="2" name="正方形/長方形 1"/>
          <p:cNvSpPr/>
          <p:nvPr/>
        </p:nvSpPr>
        <p:spPr>
          <a:xfrm>
            <a:off x="251205" y="4444129"/>
            <a:ext cx="3106850" cy="933480"/>
          </a:xfrm>
          <a:prstGeom prst="rect">
            <a:avLst/>
          </a:prstGeom>
          <a:noFill/>
          <a:ln w="381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9688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1471968" y="3475718"/>
            <a:ext cx="677108" cy="2656164"/>
          </a:xfrm>
          <a:prstGeom prst="rect">
            <a:avLst/>
          </a:prstGeom>
          <a:solidFill>
            <a:schemeClr val="bg1"/>
          </a:solidFill>
          <a:ln w="28575">
            <a:noFill/>
          </a:ln>
        </p:spPr>
        <p:txBody>
          <a:bodyPr vert="eaVert" wrap="square" rtlCol="0">
            <a:spAutoFit/>
          </a:bodyPr>
          <a:lstStyle/>
          <a:p>
            <a:pPr marL="0" marR="0" lvl="0" indent="0" algn="l" defTabSz="49688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srgbClr val="FF501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※</a:t>
            </a: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501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学習過程や学習の流れ</a:t>
            </a:r>
            <a:endParaRPr kumimoji="1" lang="en-US" altLang="ja-JP" sz="1600" b="0" i="0" u="none" strike="noStrike" kern="1200" cap="none" spc="0" normalizeH="0" baseline="0" noProof="0" dirty="0">
              <a:ln>
                <a:noFill/>
              </a:ln>
              <a:solidFill>
                <a:srgbClr val="FF501E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0" marR="0" lvl="0" indent="0" algn="l" defTabSz="49688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600" dirty="0">
                <a:solidFill>
                  <a:srgbClr val="FF501E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</a:t>
            </a: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501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を記入してください。</a:t>
            </a:r>
            <a:endParaRPr kumimoji="1" lang="en-US" altLang="ja-JP" sz="1600" b="0" i="0" u="none" strike="noStrike" kern="1200" cap="none" spc="0" normalizeH="0" baseline="0" noProof="0" dirty="0">
              <a:ln>
                <a:noFill/>
              </a:ln>
              <a:solidFill>
                <a:srgbClr val="FF501E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3596640" y="4555365"/>
            <a:ext cx="6846830" cy="135421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kumimoji="1" lang="en-US" altLang="ja-JP" sz="1600" i="0" u="none" strike="noStrike" kern="1200" cap="none" spc="0" normalizeH="0" baseline="0" noProof="0" dirty="0">
                <a:ln>
                  <a:noFill/>
                </a:ln>
                <a:solidFill>
                  <a:srgbClr val="FF501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※</a:t>
            </a:r>
            <a:r>
              <a:rPr kumimoji="1" lang="ja-JP" altLang="en-US" sz="1600" i="0" u="none" strike="noStrike" kern="1200" cap="none" spc="0" normalizeH="0" baseline="0" noProof="0" dirty="0">
                <a:ln>
                  <a:noFill/>
                </a:ln>
                <a:solidFill>
                  <a:srgbClr val="FF501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　</a:t>
            </a:r>
            <a:r>
              <a:rPr lang="ja-JP" altLang="en-US" sz="1600">
                <a:solidFill>
                  <a:srgbClr val="FF501E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左記の「学習過程や学習の流れ」及び「事例の概要」</a:t>
            </a:r>
            <a:r>
              <a:rPr kumimoji="1" lang="ja-JP" altLang="en-US" sz="1600" i="0" u="none" strike="noStrike" kern="1200" cap="none" spc="0" normalizeH="0" baseline="0" noProof="0">
                <a:ln>
                  <a:noFill/>
                </a:ln>
                <a:solidFill>
                  <a:srgbClr val="FF501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の</a:t>
            </a:r>
            <a:r>
              <a:rPr kumimoji="1" lang="ja-JP" altLang="en-US" sz="1600" i="0" u="none" strike="noStrike" kern="1200" cap="none" spc="0" normalizeH="0" baseline="0" noProof="0" dirty="0">
                <a:ln>
                  <a:noFill/>
                </a:ln>
                <a:solidFill>
                  <a:srgbClr val="FF501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うち、</a:t>
            </a:r>
            <a:r>
              <a:rPr kumimoji="1" lang="en-US" altLang="ja-JP" sz="1600" i="0" u="none" strike="noStrike" kern="1200" cap="none" spc="0" normalizeH="0" baseline="0" noProof="0" dirty="0">
                <a:ln>
                  <a:noFill/>
                </a:ln>
                <a:solidFill>
                  <a:srgbClr val="FF501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ICT</a:t>
            </a:r>
            <a:r>
              <a:rPr kumimoji="1" lang="ja-JP" altLang="en-US" sz="1600" i="0" u="none" strike="noStrike" kern="1200" cap="none" spc="0" normalizeH="0" baseline="0" noProof="0" dirty="0">
                <a:ln>
                  <a:noFill/>
                </a:ln>
                <a:solidFill>
                  <a:srgbClr val="FF501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を活用した部分について枠囲みした上で、本欄にはその活用の概要を記載してください。</a:t>
            </a:r>
            <a:endParaRPr kumimoji="1" lang="en-US" altLang="ja-JP" sz="1600" i="0" u="none" strike="noStrike" kern="1200" cap="none" spc="0" normalizeH="0" baseline="0" noProof="0" dirty="0">
              <a:ln>
                <a:noFill/>
              </a:ln>
              <a:solidFill>
                <a:srgbClr val="FF501E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R="0" lvl="0" algn="l" defTabSz="49688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1" lang="en-US" altLang="ja-JP" sz="1600" i="0" u="none" strike="noStrike" kern="1200" cap="none" spc="0" normalizeH="0" baseline="0" noProof="0" dirty="0">
                <a:ln>
                  <a:noFill/>
                </a:ln>
                <a:solidFill>
                  <a:srgbClr val="FF501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※</a:t>
            </a:r>
            <a:r>
              <a:rPr kumimoji="1" lang="ja-JP" altLang="en-US" sz="1600" i="0" u="none" strike="noStrike" kern="1200" cap="none" spc="0" normalizeH="0" baseline="0" noProof="0" dirty="0">
                <a:ln>
                  <a:noFill/>
                </a:ln>
                <a:solidFill>
                  <a:srgbClr val="FF501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　「学習過程や学習の流れ」及び「事例の概要」については、本様式における配置から変更してもかまいません。</a:t>
            </a:r>
            <a:endParaRPr kumimoji="1" lang="en-US" altLang="ja-JP" sz="1600" i="0" u="none" strike="noStrike" kern="1200" cap="none" spc="0" normalizeH="0" baseline="0" noProof="0" dirty="0">
              <a:ln>
                <a:noFill/>
              </a:ln>
              <a:solidFill>
                <a:srgbClr val="FF501E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365125" marR="0" lvl="0" indent="-273050" algn="l" defTabSz="49688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i="0" u="none" strike="noStrike" kern="1200" cap="none" spc="0" normalizeH="0" baseline="0" noProof="0" dirty="0">
                <a:ln>
                  <a:noFill/>
                </a:ln>
                <a:solidFill>
                  <a:srgbClr val="FF501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　</a:t>
            </a:r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6768250" y="961569"/>
            <a:ext cx="364715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1200"/>
              </a:lnSpc>
              <a:spcBef>
                <a:spcPts val="600"/>
              </a:spcBef>
            </a:pPr>
            <a:r>
              <a:rPr lang="ja-JP" altLang="en-US" sz="12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県市番号／</a:t>
            </a:r>
            <a:r>
              <a:rPr kumimoji="1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都道府県・指定都市名／担当指導主事名</a:t>
            </a:r>
            <a:endParaRPr lang="en-US" altLang="ja-JP" sz="1200" dirty="0">
              <a:solidFill>
                <a:srgbClr val="00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5456937" y="723922"/>
            <a:ext cx="50080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spcBef>
                <a:spcPts val="600"/>
              </a:spcBef>
            </a:pPr>
            <a:r>
              <a:rPr kumimoji="1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（別紙様式５</a:t>
            </a:r>
            <a:r>
              <a:rPr lang="ja-JP" altLang="en-US" sz="12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）</a:t>
            </a: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D900325B-E3BC-8FD2-1B50-335DCD5908A1}"/>
              </a:ext>
            </a:extLst>
          </p:cNvPr>
          <p:cNvSpPr txBox="1"/>
          <p:nvPr/>
        </p:nvSpPr>
        <p:spPr>
          <a:xfrm>
            <a:off x="192877" y="593912"/>
            <a:ext cx="541185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effectLst/>
                <a:highlight>
                  <a:srgbClr val="FFFF00"/>
                </a:highlight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提出時にはスライド３～４枚目を削除してください。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36458262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0" y="49927"/>
            <a:ext cx="10688638" cy="704174"/>
          </a:xfrm>
          <a:prstGeom prst="rect">
            <a:avLst/>
          </a:prstGeom>
          <a:solidFill>
            <a:srgbClr val="133176"/>
          </a:solidFill>
          <a:ln w="12700">
            <a:noFill/>
            <a:prstDash val="dash"/>
          </a:ln>
        </p:spPr>
        <p:txBody>
          <a:bodyPr wrap="square" rtlCol="0" anchor="ctr" anchorCtr="0">
            <a:spAutoFit/>
          </a:bodyPr>
          <a:lstStyle/>
          <a:p>
            <a:pPr marL="0" marR="0" lvl="0" indent="0" algn="ctr" defTabSz="496888" rtl="0" eaLnBrk="0" fontAlgn="base" latinLnBrk="0" hangingPunct="0">
              <a:lnSpc>
                <a:spcPts val="38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6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【</a:t>
            </a:r>
            <a:r>
              <a:rPr kumimoji="1" lang="ja-JP" altLang="en-US" sz="26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学校種・学年・教科等・単元（題材）名、内容名、事項名</a:t>
            </a:r>
            <a:r>
              <a:rPr kumimoji="1" lang="en-US" altLang="ja-JP" sz="26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】</a:t>
            </a:r>
            <a:r>
              <a:rPr kumimoji="1" lang="ja-JP" altLang="en-US" sz="26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②</a:t>
            </a:r>
            <a:endParaRPr kumimoji="1" lang="en-US" altLang="ja-JP" sz="26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251824" y="1321663"/>
            <a:ext cx="3914648" cy="2684193"/>
          </a:xfrm>
          <a:prstGeom prst="rect">
            <a:avLst/>
          </a:prstGeom>
          <a:noFill/>
          <a:ln w="28575"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9688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3" name="正方形/長方形 12"/>
          <p:cNvSpPr/>
          <p:nvPr/>
        </p:nvSpPr>
        <p:spPr>
          <a:xfrm>
            <a:off x="262139" y="4542353"/>
            <a:ext cx="3914648" cy="2509606"/>
          </a:xfrm>
          <a:prstGeom prst="rect">
            <a:avLst/>
          </a:prstGeom>
          <a:noFill/>
          <a:ln w="28575"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9688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4909569" y="2357594"/>
            <a:ext cx="5024120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496888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学習過程と事例における</a:t>
            </a: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ICT</a:t>
            </a: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活用の場面との関係</a:t>
            </a:r>
            <a:endParaRPr kumimoji="1" lang="en-US" altLang="ja-JP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285750" marR="0" lvl="0" indent="-285750" algn="l" defTabSz="496888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ICT</a:t>
            </a: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を効果的に活用するためのポイント</a:t>
            </a:r>
            <a:endParaRPr kumimoji="1" lang="en-US" altLang="ja-JP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96888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　（</a:t>
            </a: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ICT</a:t>
            </a: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活用の工夫や留意事項等）</a:t>
            </a:r>
            <a:endParaRPr kumimoji="1" lang="en-US" altLang="ja-JP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285750" marR="0" lvl="0" indent="-285750" algn="l" defTabSz="496888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児童生徒や教師にとっての</a:t>
            </a: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ICT</a:t>
            </a: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活用のメリット　　　　　　　　　　　　　　　　　</a:t>
            </a:r>
            <a:endParaRPr kumimoji="1" lang="en-US" altLang="ja-JP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96888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　　　　　　　　　　　　　　　　　　　　　　　　　　　等</a:t>
            </a:r>
          </a:p>
        </p:txBody>
      </p:sp>
      <p:sp>
        <p:nvSpPr>
          <p:cNvPr id="3" name="角丸四角形 2"/>
          <p:cNvSpPr/>
          <p:nvPr/>
        </p:nvSpPr>
        <p:spPr>
          <a:xfrm>
            <a:off x="4376936" y="1080509"/>
            <a:ext cx="6141841" cy="5971449"/>
          </a:xfrm>
          <a:prstGeom prst="roundRect">
            <a:avLst/>
          </a:prstGeom>
          <a:noFill/>
          <a:ln>
            <a:solidFill>
              <a:schemeClr val="tx1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9688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4772298" y="1962643"/>
            <a:ext cx="4930139" cy="338554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marL="0" marR="0" lvl="0" indent="0" algn="l" defTabSz="49688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（例）</a:t>
            </a:r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753008" y="3090273"/>
            <a:ext cx="2912278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R="0" lvl="0" algn="l" defTabSz="49688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1" lang="en-US" altLang="ja-JP" sz="1600" i="0" u="none" strike="noStrike" kern="1200" cap="none" spc="0" normalizeH="0" baseline="0" noProof="0" dirty="0">
                <a:ln>
                  <a:noFill/>
                </a:ln>
                <a:solidFill>
                  <a:srgbClr val="FF501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※</a:t>
            </a:r>
            <a:r>
              <a:rPr kumimoji="1" lang="ja-JP" altLang="en-US" sz="1600" i="0" u="none" strike="noStrike" kern="1200" cap="none" spc="0" normalizeH="0" baseline="0" noProof="0" dirty="0">
                <a:ln>
                  <a:noFill/>
                </a:ln>
                <a:solidFill>
                  <a:srgbClr val="FF501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　写真は１～３枚程度</a:t>
            </a:r>
            <a:endParaRPr kumimoji="1" lang="en-US" altLang="ja-JP" sz="1600" i="0" u="none" strike="noStrike" kern="1200" cap="none" spc="0" normalizeH="0" baseline="0" noProof="0" dirty="0">
              <a:ln>
                <a:noFill/>
              </a:ln>
              <a:solidFill>
                <a:srgbClr val="FF501E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R="0" lvl="0" algn="l" defTabSz="49688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1" lang="en-US" altLang="ja-JP" sz="1600" i="0" u="none" strike="noStrike" kern="1200" cap="none" spc="0" normalizeH="0" baseline="0" noProof="0" dirty="0">
                <a:ln>
                  <a:noFill/>
                </a:ln>
                <a:solidFill>
                  <a:srgbClr val="FF501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※</a:t>
            </a:r>
            <a:r>
              <a:rPr kumimoji="1" lang="ja-JP" altLang="en-US" sz="1600" i="0" u="none" strike="noStrike" kern="1200" cap="none" spc="0" normalizeH="0" baseline="0" noProof="0" dirty="0">
                <a:ln>
                  <a:noFill/>
                </a:ln>
                <a:solidFill>
                  <a:srgbClr val="FF501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　右記のポイントと写真の分量</a:t>
            </a:r>
            <a:endParaRPr kumimoji="1" lang="en-US" altLang="ja-JP" sz="1600" i="0" u="none" strike="noStrike" kern="1200" cap="none" spc="0" normalizeH="0" baseline="0" noProof="0" dirty="0">
              <a:ln>
                <a:noFill/>
              </a:ln>
              <a:solidFill>
                <a:srgbClr val="FF501E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R="0" lvl="0" algn="l" defTabSz="49688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ja-JP" altLang="en-US" sz="1600" dirty="0">
                <a:solidFill>
                  <a:srgbClr val="FF501E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</a:t>
            </a:r>
            <a:r>
              <a:rPr kumimoji="1" lang="ja-JP" altLang="en-US" sz="1600" i="0" u="none" strike="noStrike" kern="1200" cap="none" spc="0" normalizeH="0" baseline="0" noProof="0" dirty="0">
                <a:ln>
                  <a:noFill/>
                </a:ln>
                <a:solidFill>
                  <a:srgbClr val="FF501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は同等程度</a:t>
            </a: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39832" y="4005856"/>
            <a:ext cx="4521200" cy="579646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marL="0" marR="0" lvl="0" indent="0" algn="l" defTabSz="496888" rtl="0" eaLnBrk="0" fontAlgn="base" latinLnBrk="0" hangingPunct="0">
              <a:lnSpc>
                <a:spcPts val="38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【</a:t>
            </a: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事例における</a:t>
            </a: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ICT</a:t>
            </a: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活用の場面②</a:t>
            </a: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】</a:t>
            </a: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39832" y="777930"/>
            <a:ext cx="3345528" cy="579646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marL="0" marR="0" lvl="0" indent="0" algn="l" defTabSz="496888" rtl="0" eaLnBrk="0" fontAlgn="base" latinLnBrk="0" hangingPunct="0">
              <a:lnSpc>
                <a:spcPts val="38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【</a:t>
            </a: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事例における</a:t>
            </a: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ICT</a:t>
            </a: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活用の場面①</a:t>
            </a: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】</a:t>
            </a: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4561032" y="7108758"/>
            <a:ext cx="606901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96888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【</a:t>
            </a: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活用したソフトや機能</a:t>
            </a: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】</a:t>
            </a: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　</a:t>
            </a: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※</a:t>
            </a: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　</a:t>
            </a:r>
            <a:r>
              <a:rPr lang="ja-JP" altLang="en-US" sz="1600" dirty="0">
                <a:solidFill>
                  <a:schemeClr val="bg2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「</a:t>
            </a: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文書作成ソフト」など別紙参照の上記載</a:t>
            </a: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490998" y="5525492"/>
            <a:ext cx="9569948" cy="830997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4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just" latinLnBrk="1">
              <a:defRPr/>
            </a:pPr>
            <a:r>
              <a:rPr kumimoji="1" lang="en-US" altLang="ja-JP" sz="16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※</a:t>
            </a:r>
            <a:r>
              <a:rPr kumimoji="1" lang="ja-JP" alt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　本資料の作成に当たっては、学習指導要領解説や「幼稚園、小学校、中学校、高等学校及び特別支援学校の</a:t>
            </a:r>
            <a:endParaRPr kumimoji="1" lang="en-US" altLang="ja-JP" sz="160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92075" indent="-92075" algn="just" latinLnBrk="1">
              <a:defRPr/>
            </a:pPr>
            <a:r>
              <a:rPr lang="ja-JP" altLang="en-US" sz="1600" dirty="0">
                <a:solidFill>
                  <a:schemeClr val="bg2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</a:t>
            </a:r>
            <a:r>
              <a:rPr kumimoji="1" lang="ja-JP" alt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学習指導要領等の改善及び必要な方策等について」（平成</a:t>
            </a:r>
            <a:r>
              <a:rPr kumimoji="1" lang="en-US" altLang="ja-JP" sz="16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28</a:t>
            </a:r>
            <a:r>
              <a:rPr kumimoji="1" lang="ja-JP" alt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年</a:t>
            </a:r>
            <a:r>
              <a:rPr kumimoji="1" lang="en-US" altLang="ja-JP" sz="16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12</a:t>
            </a:r>
            <a:r>
              <a:rPr kumimoji="1" lang="ja-JP" alt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月</a:t>
            </a:r>
            <a:r>
              <a:rPr kumimoji="1" lang="en-US" altLang="ja-JP" sz="16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21</a:t>
            </a:r>
            <a:r>
              <a:rPr kumimoji="1" lang="ja-JP" alt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日 中央教育審議会）別添資料</a:t>
            </a:r>
            <a:r>
              <a:rPr lang="ja-JP" altLang="en-US" sz="1600" dirty="0">
                <a:solidFill>
                  <a:schemeClr val="bg2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等</a:t>
            </a:r>
            <a:r>
              <a:rPr kumimoji="1" lang="ja-JP" alt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を参考とすることも考えられます。</a:t>
            </a:r>
            <a:r>
              <a:rPr lang="ja-JP" altLang="en-US" sz="1600" noProof="0" dirty="0">
                <a:solidFill>
                  <a:schemeClr val="bg2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</a:t>
            </a:r>
            <a:endParaRPr kumimoji="1" lang="en-US" altLang="ja-JP" sz="160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251824" y="7106047"/>
            <a:ext cx="3401568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182563" indent="-182563"/>
            <a:r>
              <a:rPr kumimoji="1" lang="en-US" altLang="ja-JP" sz="16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※</a:t>
            </a:r>
            <a:r>
              <a:rPr kumimoji="1" lang="ja-JP" alt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　配置と見出しは適宜変更可</a:t>
            </a:r>
          </a:p>
        </p:txBody>
      </p:sp>
    </p:spTree>
    <p:extLst>
      <p:ext uri="{BB962C8B-B14F-4D97-AF65-F5344CB8AC3E}">
        <p14:creationId xmlns:p14="http://schemas.microsoft.com/office/powerpoint/2010/main" val="42463906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358" name="図形グループ 25"/>
          <p:cNvGrpSpPr>
            <a:grpSpLocks/>
          </p:cNvGrpSpPr>
          <p:nvPr/>
        </p:nvGrpSpPr>
        <p:grpSpPr bwMode="auto">
          <a:xfrm>
            <a:off x="193673" y="-1"/>
            <a:ext cx="10291763" cy="821087"/>
            <a:chOff x="180000" y="198438"/>
            <a:chExt cx="9756775" cy="595312"/>
          </a:xfrm>
        </p:grpSpPr>
        <p:sp>
          <p:nvSpPr>
            <p:cNvPr id="14361" name="bk object 16"/>
            <p:cNvSpPr>
              <a:spLocks noChangeArrowheads="1"/>
            </p:cNvSpPr>
            <p:nvPr/>
          </p:nvSpPr>
          <p:spPr bwMode="auto">
            <a:xfrm>
              <a:off x="180000" y="198438"/>
              <a:ext cx="9756775" cy="595312"/>
            </a:xfrm>
            <a:custGeom>
              <a:avLst/>
              <a:gdLst>
                <a:gd name="T0" fmla="*/ 0 w 2021204"/>
                <a:gd name="T1" fmla="*/ 0 h 2021205"/>
                <a:gd name="T2" fmla="*/ 2147483646 w 2021204"/>
                <a:gd name="T3" fmla="*/ 0 h 2021205"/>
                <a:gd name="T4" fmla="*/ 2147483646 w 2021204"/>
                <a:gd name="T5" fmla="*/ 0 h 2021205"/>
                <a:gd name="T6" fmla="*/ 0 w 2021204"/>
                <a:gd name="T7" fmla="*/ 0 h 2021205"/>
                <a:gd name="T8" fmla="*/ 0 w 2021204"/>
                <a:gd name="T9" fmla="*/ 0 h 202120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021204"/>
                <a:gd name="T16" fmla="*/ 0 h 2021205"/>
                <a:gd name="T17" fmla="*/ 2021204 w 2021204"/>
                <a:gd name="T18" fmla="*/ 2021205 h 202120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021204" h="2021205">
                  <a:moveTo>
                    <a:pt x="0" y="2020773"/>
                  </a:moveTo>
                  <a:lnTo>
                    <a:pt x="2020773" y="2020773"/>
                  </a:lnTo>
                  <a:lnTo>
                    <a:pt x="2020773" y="0"/>
                  </a:lnTo>
                  <a:lnTo>
                    <a:pt x="0" y="0"/>
                  </a:lnTo>
                  <a:lnTo>
                    <a:pt x="0" y="2020773"/>
                  </a:lnTo>
                  <a:close/>
                </a:path>
              </a:pathLst>
            </a:custGeom>
            <a:solidFill>
              <a:srgbClr val="024F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 anchorCtr="0"/>
            <a:lstStyle/>
            <a:p>
              <a:pPr marL="0" marR="0" lvl="0" indent="0" algn="l" defTabSz="496888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4362" name="コンテンツ プレースホルダ 2"/>
            <p:cNvSpPr txBox="1">
              <a:spLocks/>
            </p:cNvSpPr>
            <p:nvPr/>
          </p:nvSpPr>
          <p:spPr bwMode="auto">
            <a:xfrm>
              <a:off x="361950" y="293688"/>
              <a:ext cx="8944118" cy="4254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 anchorCtr="0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37931725" indent="-3747452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447925" indent="-161925" defTabSz="496888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05125" indent="-161925" defTabSz="496888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362325" indent="-161925" defTabSz="496888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19525" indent="-161925" defTabSz="496888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marL="0" marR="0" lvl="0" indent="0" algn="l" defTabSz="496888" rtl="0" eaLnBrk="1" fontAlgn="base" latinLnBrk="0" hangingPunct="1">
                <a:lnSpc>
                  <a:spcPts val="305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4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Meiryo UI" panose="020B0604030504040204" pitchFamily="50" charset="-128"/>
                  <a:ea typeface="Meiryo UI" panose="020B0604030504040204" pitchFamily="50" charset="-128"/>
                  <a:cs typeface="+mn-cs"/>
                </a:rPr>
                <a:t>1</a:t>
              </a:r>
              <a:r>
                <a:rPr kumimoji="1" lang="ja-JP" alt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Meiryo UI" panose="020B0604030504040204" pitchFamily="50" charset="-128"/>
                  <a:ea typeface="Meiryo UI" panose="020B0604030504040204" pitchFamily="50" charset="-128"/>
                  <a:cs typeface="+mn-cs"/>
                </a:rPr>
                <a:t>人１台端末の活用事例の</a:t>
              </a:r>
              <a:r>
                <a:rPr kumimoji="1" lang="en-US" altLang="ja-JP" sz="24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Meiryo UI" panose="020B0604030504040204" pitchFamily="50" charset="-128"/>
                  <a:ea typeface="Meiryo UI" panose="020B0604030504040204" pitchFamily="50" charset="-128"/>
                  <a:cs typeface="+mn-cs"/>
                </a:rPr>
                <a:t>GIGA</a:t>
              </a:r>
              <a:r>
                <a:rPr kumimoji="1" lang="ja-JP" alt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Meiryo UI" panose="020B0604030504040204" pitchFamily="50" charset="-128"/>
                  <a:ea typeface="Meiryo UI" panose="020B0604030504040204" pitchFamily="50" charset="-128"/>
                  <a:cs typeface="+mn-cs"/>
                </a:rPr>
                <a:t>スクール構想における標準仕様について</a:t>
              </a:r>
            </a:p>
          </p:txBody>
        </p:sp>
      </p:grpSp>
      <p:sp>
        <p:nvSpPr>
          <p:cNvPr id="52" name="コンテンツ プレースホルダ 2"/>
          <p:cNvSpPr txBox="1">
            <a:spLocks/>
          </p:cNvSpPr>
          <p:nvPr/>
        </p:nvSpPr>
        <p:spPr bwMode="auto">
          <a:xfrm>
            <a:off x="193674" y="1864559"/>
            <a:ext cx="3334781" cy="4254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37931725" indent="-3747452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447925" indent="-161925" defTabSz="4968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05125" indent="-161925" defTabSz="4968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362325" indent="-161925" defTabSz="4968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19525" indent="-161925" defTabSz="4968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marL="0" marR="0" lvl="0" indent="0" algn="l" defTabSz="496888" rtl="0" eaLnBrk="1" fontAlgn="base" latinLnBrk="0" hangingPunct="1">
              <a:lnSpc>
                <a:spcPts val="305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1" i="0" u="sng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３社共通のソフトについて</a:t>
            </a:r>
          </a:p>
        </p:txBody>
      </p:sp>
      <p:pic>
        <p:nvPicPr>
          <p:cNvPr id="30" name="図 29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194" r="61574" b="20283"/>
          <a:stretch/>
        </p:blipFill>
        <p:spPr bwMode="auto">
          <a:xfrm>
            <a:off x="6363487" y="4202763"/>
            <a:ext cx="789725" cy="683991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1" name="図 30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491" r="23367" b="19014"/>
          <a:stretch/>
        </p:blipFill>
        <p:spPr bwMode="auto">
          <a:xfrm>
            <a:off x="6336890" y="5232768"/>
            <a:ext cx="742439" cy="69455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4" name="図 33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3067" b="21484"/>
          <a:stretch/>
        </p:blipFill>
        <p:spPr bwMode="auto">
          <a:xfrm>
            <a:off x="6391576" y="6161092"/>
            <a:ext cx="733547" cy="67368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7" name="コンテンツ プレースホルダ 2"/>
          <p:cNvSpPr txBox="1">
            <a:spLocks/>
          </p:cNvSpPr>
          <p:nvPr/>
        </p:nvSpPr>
        <p:spPr bwMode="auto">
          <a:xfrm>
            <a:off x="193674" y="939014"/>
            <a:ext cx="11739246" cy="4254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37931725" indent="-3747452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447925" indent="-161925" defTabSz="4968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05125" indent="-161925" defTabSz="4968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362325" indent="-161925" defTabSz="4968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19525" indent="-161925" defTabSz="4968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marL="0" marR="0" lvl="0" indent="0" algn="l" defTabSz="496888" rtl="0" eaLnBrk="1" fontAlgn="base" latinLnBrk="0" hangingPunct="1">
              <a:lnSpc>
                <a:spcPts val="305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1" i="0" u="sng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１人１台端末</a:t>
            </a:r>
            <a:r>
              <a:rPr kumimoji="1" lang="ja-JP" altLang="en-US" sz="1400" b="1" i="0" u="sng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（学習者用コンピュータ、ノート</a:t>
            </a:r>
            <a:r>
              <a:rPr kumimoji="1" lang="en-US" altLang="ja-JP" sz="1400" b="1" i="0" u="sng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PC</a:t>
            </a:r>
            <a:r>
              <a:rPr kumimoji="1" lang="ja-JP" altLang="en-US" sz="1400" b="1" i="0" u="sng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、</a:t>
            </a:r>
            <a:r>
              <a:rPr kumimoji="1" lang="ja-JP" altLang="en-US" sz="1400" b="1" i="0" u="sng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タブレット</a:t>
            </a:r>
            <a:r>
              <a:rPr kumimoji="1" lang="en-US" altLang="ja-JP" sz="1400" b="1" i="0" u="sng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PC</a:t>
            </a:r>
            <a:r>
              <a:rPr kumimoji="1" lang="ja-JP" altLang="en-US" sz="1400" b="1" i="0" u="sng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等のこと）</a:t>
            </a:r>
            <a:r>
              <a:rPr kumimoji="1" lang="ja-JP" altLang="en-US" sz="2400" b="1" i="0" u="sng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の呼称</a:t>
            </a:r>
          </a:p>
        </p:txBody>
      </p:sp>
      <p:sp>
        <p:nvSpPr>
          <p:cNvPr id="58" name="コンテンツ プレースホルダ 2"/>
          <p:cNvSpPr txBox="1">
            <a:spLocks/>
          </p:cNvSpPr>
          <p:nvPr/>
        </p:nvSpPr>
        <p:spPr bwMode="auto">
          <a:xfrm>
            <a:off x="796394" y="1331789"/>
            <a:ext cx="3156078" cy="4254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37931725" indent="-3747452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447925" indent="-161925" defTabSz="4968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05125" indent="-161925" defTabSz="4968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362325" indent="-161925" defTabSz="4968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19525" indent="-161925" defTabSz="4968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marL="0" marR="0" lvl="0" indent="0" algn="l" defTabSz="496888" rtl="0" eaLnBrk="1" fontAlgn="base" latinLnBrk="0" hangingPunct="1">
              <a:lnSpc>
                <a:spcPts val="305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「</a:t>
            </a: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ICT</a:t>
            </a:r>
            <a:r>
              <a:rPr kumimoji="1" lang="ja-JP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端末」で統一</a:t>
            </a:r>
          </a:p>
        </p:txBody>
      </p:sp>
      <p:sp>
        <p:nvSpPr>
          <p:cNvPr id="21" name="コンテンツ プレースホルダ 2"/>
          <p:cNvSpPr txBox="1">
            <a:spLocks/>
          </p:cNvSpPr>
          <p:nvPr/>
        </p:nvSpPr>
        <p:spPr bwMode="auto">
          <a:xfrm>
            <a:off x="867282" y="2291654"/>
            <a:ext cx="4788000" cy="3200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37931725" indent="-3747452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447925" indent="-161925" defTabSz="4968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05125" indent="-161925" defTabSz="4968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362325" indent="-161925" defTabSz="4968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19525" indent="-161925" defTabSz="4968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marL="0" marR="0" lvl="0" indent="0" algn="l" defTabSz="496888" rtl="0" eaLnBrk="1" fontAlgn="base" latinLnBrk="0" hangingPunct="1">
              <a:lnSpc>
                <a:spcPts val="26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教育用に無償で提供されている学習用ソフト</a:t>
            </a:r>
          </a:p>
        </p:txBody>
      </p:sp>
      <p:sp>
        <p:nvSpPr>
          <p:cNvPr id="33" name="コンテンツ プレースホルダ 2"/>
          <p:cNvSpPr txBox="1">
            <a:spLocks/>
          </p:cNvSpPr>
          <p:nvPr/>
        </p:nvSpPr>
        <p:spPr bwMode="auto">
          <a:xfrm>
            <a:off x="6487977" y="6890504"/>
            <a:ext cx="569066" cy="1991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37931725" indent="-3747452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447925" indent="-161925" defTabSz="4968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05125" indent="-161925" defTabSz="4968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362325" indent="-161925" defTabSz="4968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19525" indent="-161925" defTabSz="4968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marL="0" marR="0" lvl="0" indent="0" algn="ctr" defTabSz="496888" rtl="0" eaLnBrk="1" fontAlgn="base" latinLnBrk="0" hangingPunct="1">
              <a:lnSpc>
                <a:spcPts val="17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スライド</a:t>
            </a:r>
            <a:endParaRPr kumimoji="1" lang="en-US" altLang="ja-JP" sz="1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sp>
        <p:nvSpPr>
          <p:cNvPr id="41" name="コンテンツ プレースホルダ 2"/>
          <p:cNvSpPr txBox="1">
            <a:spLocks/>
          </p:cNvSpPr>
          <p:nvPr/>
        </p:nvSpPr>
        <p:spPr bwMode="auto">
          <a:xfrm>
            <a:off x="6208253" y="5924609"/>
            <a:ext cx="1128514" cy="2180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37931725" indent="-3747452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447925" indent="-161925" defTabSz="4968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05125" indent="-161925" defTabSz="4968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362325" indent="-161925" defTabSz="4968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19525" indent="-161925" defTabSz="4968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marL="0" marR="0" lvl="0" indent="0" algn="ctr" defTabSz="496888" rtl="0" eaLnBrk="1" fontAlgn="base" latinLnBrk="0" hangingPunct="1">
              <a:lnSpc>
                <a:spcPts val="17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スプレッドシート</a:t>
            </a:r>
            <a:endParaRPr kumimoji="1" lang="en-US" altLang="ja-JP" sz="1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pic>
        <p:nvPicPr>
          <p:cNvPr id="29" name="図 28"/>
          <p:cNvPicPr/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12" t="14828" r="73521" b="29524"/>
          <a:stretch/>
        </p:blipFill>
        <p:spPr bwMode="auto">
          <a:xfrm>
            <a:off x="8828141" y="3957913"/>
            <a:ext cx="999483" cy="92224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5" name="図 34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128" t="14828" r="61684" b="31142"/>
          <a:stretch/>
        </p:blipFill>
        <p:spPr bwMode="auto">
          <a:xfrm>
            <a:off x="8835617" y="5061192"/>
            <a:ext cx="984530" cy="89528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6" name="図 35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786" t="14828" r="49633" b="29953"/>
          <a:stretch/>
        </p:blipFill>
        <p:spPr bwMode="auto">
          <a:xfrm>
            <a:off x="8819653" y="6167138"/>
            <a:ext cx="1016458" cy="91502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2" name="コンテンツ プレースホルダ 2"/>
          <p:cNvSpPr txBox="1">
            <a:spLocks/>
          </p:cNvSpPr>
          <p:nvPr/>
        </p:nvSpPr>
        <p:spPr bwMode="auto">
          <a:xfrm>
            <a:off x="8816661" y="6852675"/>
            <a:ext cx="1081451" cy="1991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37931725" indent="-3747452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447925" indent="-161925" defTabSz="4968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05125" indent="-161925" defTabSz="4968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362325" indent="-161925" defTabSz="4968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19525" indent="-161925" defTabSz="4968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marL="0" marR="0" lvl="0" indent="0" algn="ctr" defTabSz="496888" rtl="0" eaLnBrk="1" fontAlgn="base" latinLnBrk="0" hangingPunct="1">
              <a:lnSpc>
                <a:spcPts val="17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PowerPoint</a:t>
            </a:r>
          </a:p>
        </p:txBody>
      </p:sp>
      <p:sp>
        <p:nvSpPr>
          <p:cNvPr id="40" name="コンテンツ プレースホルダ 2"/>
          <p:cNvSpPr txBox="1">
            <a:spLocks/>
          </p:cNvSpPr>
          <p:nvPr/>
        </p:nvSpPr>
        <p:spPr bwMode="auto">
          <a:xfrm>
            <a:off x="9110524" y="5875250"/>
            <a:ext cx="493725" cy="1991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37931725" indent="-3747452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447925" indent="-161925" defTabSz="4968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05125" indent="-161925" defTabSz="4968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362325" indent="-161925" defTabSz="4968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19525" indent="-161925" defTabSz="4968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marL="0" marR="0" lvl="0" indent="0" algn="ctr" defTabSz="496888" rtl="0" eaLnBrk="1" fontAlgn="base" latinLnBrk="0" hangingPunct="1">
              <a:lnSpc>
                <a:spcPts val="17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Excel</a:t>
            </a:r>
          </a:p>
        </p:txBody>
      </p:sp>
      <p:sp>
        <p:nvSpPr>
          <p:cNvPr id="43" name="コンテンツ プレースホルダ 2"/>
          <p:cNvSpPr txBox="1">
            <a:spLocks/>
          </p:cNvSpPr>
          <p:nvPr/>
        </p:nvSpPr>
        <p:spPr bwMode="auto">
          <a:xfrm>
            <a:off x="9106003" y="4809152"/>
            <a:ext cx="502766" cy="1991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37931725" indent="-3747452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447925" indent="-161925" defTabSz="4968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05125" indent="-161925" defTabSz="4968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362325" indent="-161925" defTabSz="4968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19525" indent="-161925" defTabSz="4968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marL="0" marR="0" lvl="0" indent="0" algn="ctr" defTabSz="496888" rtl="0" eaLnBrk="1" fontAlgn="base" latinLnBrk="0" hangingPunct="1">
              <a:lnSpc>
                <a:spcPts val="17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Word</a:t>
            </a:r>
          </a:p>
        </p:txBody>
      </p:sp>
      <p:sp>
        <p:nvSpPr>
          <p:cNvPr id="44" name="コンテンツ プレースホルダ 2"/>
          <p:cNvSpPr txBox="1">
            <a:spLocks/>
          </p:cNvSpPr>
          <p:nvPr/>
        </p:nvSpPr>
        <p:spPr bwMode="auto">
          <a:xfrm>
            <a:off x="6358134" y="4883242"/>
            <a:ext cx="828753" cy="1991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37931725" indent="-3747452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447925" indent="-161925" defTabSz="4968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05125" indent="-161925" defTabSz="4968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362325" indent="-161925" defTabSz="4968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19525" indent="-161925" defTabSz="4968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marL="0" marR="0" lvl="0" indent="0" algn="ctr" defTabSz="496888" rtl="0" eaLnBrk="1" fontAlgn="base" latinLnBrk="0" hangingPunct="1">
              <a:lnSpc>
                <a:spcPts val="17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ドキュメント</a:t>
            </a:r>
            <a:endParaRPr kumimoji="1" lang="en-US" altLang="ja-JP" sz="1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pic>
        <p:nvPicPr>
          <p:cNvPr id="28" name="図 27"/>
          <p:cNvPicPr/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593" r="67956" b="42986"/>
          <a:stretch/>
        </p:blipFill>
        <p:spPr bwMode="auto">
          <a:xfrm>
            <a:off x="3846118" y="6180567"/>
            <a:ext cx="809529" cy="73059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7" name="図 36"/>
          <p:cNvPicPr/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18" t="-1" r="78143" b="43105"/>
          <a:stretch/>
        </p:blipFill>
        <p:spPr bwMode="auto">
          <a:xfrm>
            <a:off x="3808127" y="5123349"/>
            <a:ext cx="885511" cy="72903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8" name="図 37"/>
          <p:cNvPicPr/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8630" b="45723"/>
          <a:stretch/>
        </p:blipFill>
        <p:spPr bwMode="auto">
          <a:xfrm>
            <a:off x="3763872" y="4146332"/>
            <a:ext cx="974021" cy="6954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9" name="コンテンツ プレースホルダ 2"/>
          <p:cNvSpPr txBox="1">
            <a:spLocks/>
          </p:cNvSpPr>
          <p:nvPr/>
        </p:nvSpPr>
        <p:spPr bwMode="auto">
          <a:xfrm>
            <a:off x="3905174" y="6902034"/>
            <a:ext cx="773160" cy="1991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37931725" indent="-3747452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447925" indent="-161925" defTabSz="4968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05125" indent="-161925" defTabSz="4968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362325" indent="-161925" defTabSz="4968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19525" indent="-161925" defTabSz="4968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marL="0" marR="0" lvl="0" indent="0" algn="ctr" defTabSz="496888" rtl="0" eaLnBrk="1" fontAlgn="base" latinLnBrk="0" hangingPunct="1">
              <a:lnSpc>
                <a:spcPts val="17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Keynote</a:t>
            </a:r>
          </a:p>
        </p:txBody>
      </p:sp>
      <p:sp>
        <p:nvSpPr>
          <p:cNvPr id="42" name="コンテンツ プレースホルダ 2"/>
          <p:cNvSpPr txBox="1">
            <a:spLocks/>
          </p:cNvSpPr>
          <p:nvPr/>
        </p:nvSpPr>
        <p:spPr bwMode="auto">
          <a:xfrm>
            <a:off x="3858142" y="5889139"/>
            <a:ext cx="867225" cy="1991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37931725" indent="-3747452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447925" indent="-161925" defTabSz="4968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05125" indent="-161925" defTabSz="4968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362325" indent="-161925" defTabSz="4968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19525" indent="-161925" defTabSz="4968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marL="0" marR="0" lvl="0" indent="0" algn="ctr" defTabSz="496888" rtl="0" eaLnBrk="1" fontAlgn="base" latinLnBrk="0" hangingPunct="1">
              <a:lnSpc>
                <a:spcPts val="17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Numbers</a:t>
            </a:r>
          </a:p>
        </p:txBody>
      </p:sp>
      <p:sp>
        <p:nvSpPr>
          <p:cNvPr id="45" name="コンテンツ プレースホルダ 2"/>
          <p:cNvSpPr txBox="1">
            <a:spLocks/>
          </p:cNvSpPr>
          <p:nvPr/>
        </p:nvSpPr>
        <p:spPr bwMode="auto">
          <a:xfrm>
            <a:off x="4010171" y="4823041"/>
            <a:ext cx="563167" cy="1991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37931725" indent="-3747452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447925" indent="-161925" defTabSz="4968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05125" indent="-161925" defTabSz="4968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362325" indent="-161925" defTabSz="4968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19525" indent="-161925" defTabSz="4968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marL="0" marR="0" lvl="0" indent="0" algn="ctr" defTabSz="496888" rtl="0" eaLnBrk="1" fontAlgn="base" latinLnBrk="0" hangingPunct="1">
              <a:lnSpc>
                <a:spcPts val="17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Pages</a:t>
            </a: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9609551" y="176907"/>
            <a:ext cx="885825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49688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別　紙</a:t>
            </a:r>
          </a:p>
        </p:txBody>
      </p:sp>
      <p:sp>
        <p:nvSpPr>
          <p:cNvPr id="47" name="コンテンツ プレースホルダ 2"/>
          <p:cNvSpPr txBox="1">
            <a:spLocks/>
          </p:cNvSpPr>
          <p:nvPr/>
        </p:nvSpPr>
        <p:spPr bwMode="auto">
          <a:xfrm>
            <a:off x="6401415" y="3901197"/>
            <a:ext cx="742191" cy="1991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37931725" indent="-3747452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447925" indent="-161925" defTabSz="4968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05125" indent="-161925" defTabSz="4968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362325" indent="-161925" defTabSz="4968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19525" indent="-161925" defTabSz="4968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marL="0" marR="0" lvl="0" indent="0" algn="ctr" defTabSz="496888" rtl="0" eaLnBrk="1" fontAlgn="base" latinLnBrk="0" hangingPunct="1">
              <a:lnSpc>
                <a:spcPts val="17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Chrome</a:t>
            </a:r>
          </a:p>
        </p:txBody>
      </p:sp>
      <p:sp>
        <p:nvSpPr>
          <p:cNvPr id="48" name="コンテンツ プレースホルダ 2"/>
          <p:cNvSpPr txBox="1">
            <a:spLocks/>
          </p:cNvSpPr>
          <p:nvPr/>
        </p:nvSpPr>
        <p:spPr bwMode="auto">
          <a:xfrm>
            <a:off x="9123348" y="3806848"/>
            <a:ext cx="468077" cy="1991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37931725" indent="-3747452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447925" indent="-161925" defTabSz="4968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05125" indent="-161925" defTabSz="4968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362325" indent="-161925" defTabSz="4968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19525" indent="-161925" defTabSz="4968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marL="0" marR="0" lvl="0" indent="0" algn="ctr" defTabSz="496888" rtl="0" eaLnBrk="1" fontAlgn="base" latinLnBrk="0" hangingPunct="1">
              <a:lnSpc>
                <a:spcPts val="17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Edge</a:t>
            </a:r>
          </a:p>
        </p:txBody>
      </p:sp>
      <p:sp>
        <p:nvSpPr>
          <p:cNvPr id="49" name="コンテンツ プレースホルダ 2"/>
          <p:cNvSpPr txBox="1">
            <a:spLocks/>
          </p:cNvSpPr>
          <p:nvPr/>
        </p:nvSpPr>
        <p:spPr bwMode="auto">
          <a:xfrm>
            <a:off x="4012030" y="3856207"/>
            <a:ext cx="559449" cy="1991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37931725" indent="-3747452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447925" indent="-161925" defTabSz="4968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05125" indent="-161925" defTabSz="4968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362325" indent="-161925" defTabSz="4968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19525" indent="-161925" defTabSz="4968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marL="0" marR="0" lvl="0" indent="0" algn="ctr" defTabSz="496888" rtl="0" eaLnBrk="1" fontAlgn="base" latinLnBrk="0" hangingPunct="1">
              <a:lnSpc>
                <a:spcPts val="17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Safari</a:t>
            </a: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9332" y="3235146"/>
            <a:ext cx="576000" cy="576000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6282" y="3290063"/>
            <a:ext cx="540000" cy="540000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5882" y="3226358"/>
            <a:ext cx="504000" cy="504000"/>
          </a:xfrm>
          <a:prstGeom prst="rect">
            <a:avLst/>
          </a:prstGeom>
        </p:spPr>
      </p:pic>
      <p:graphicFrame>
        <p:nvGraphicFramePr>
          <p:cNvPr id="2" name="表 1"/>
          <p:cNvGraphicFramePr>
            <a:graphicFrameLocks noGrp="1"/>
          </p:cNvGraphicFramePr>
          <p:nvPr/>
        </p:nvGraphicFramePr>
        <p:xfrm>
          <a:off x="193673" y="2684429"/>
          <a:ext cx="10373431" cy="449491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823847">
                  <a:extLst>
                    <a:ext uri="{9D8B030D-6E8A-4147-A177-3AD203B41FA5}">
                      <a16:colId xmlns:a16="http://schemas.microsoft.com/office/drawing/2014/main" val="1773893548"/>
                    </a:ext>
                  </a:extLst>
                </a:gridCol>
                <a:gridCol w="2516528">
                  <a:extLst>
                    <a:ext uri="{9D8B030D-6E8A-4147-A177-3AD203B41FA5}">
                      <a16:colId xmlns:a16="http://schemas.microsoft.com/office/drawing/2014/main" val="803298565"/>
                    </a:ext>
                  </a:extLst>
                </a:gridCol>
                <a:gridCol w="2516528">
                  <a:extLst>
                    <a:ext uri="{9D8B030D-6E8A-4147-A177-3AD203B41FA5}">
                      <a16:colId xmlns:a16="http://schemas.microsoft.com/office/drawing/2014/main" val="1540857755"/>
                    </a:ext>
                  </a:extLst>
                </a:gridCol>
                <a:gridCol w="2516528">
                  <a:extLst>
                    <a:ext uri="{9D8B030D-6E8A-4147-A177-3AD203B41FA5}">
                      <a16:colId xmlns:a16="http://schemas.microsoft.com/office/drawing/2014/main" val="3667093762"/>
                    </a:ext>
                  </a:extLst>
                </a:gridCol>
              </a:tblGrid>
              <a:tr h="46291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使用していただきたい用語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Apple</a:t>
                      </a:r>
                      <a:r>
                        <a:rPr kumimoji="1" lang="ja-JP" altLang="en-US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社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Google</a:t>
                      </a:r>
                      <a:r>
                        <a:rPr kumimoji="1" lang="ja-JP" altLang="en-US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社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9775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Microsoft</a:t>
                      </a:r>
                      <a:r>
                        <a:rPr kumimoji="1" lang="ja-JP" altLang="en-US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社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435804822"/>
                  </a:ext>
                </a:extLst>
              </a:tr>
              <a:tr h="10080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kumimoji="1" lang="ja-JP" altLang="en-US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ウェブブラウザ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28158285"/>
                  </a:ext>
                </a:extLst>
              </a:tr>
              <a:tr h="1008000">
                <a:tc>
                  <a:txBody>
                    <a:bodyPr/>
                    <a:lstStyle/>
                    <a:p>
                      <a:pPr marL="0" marR="0" lvl="0" indent="0" algn="l" defTabSz="49775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文書作成ソフト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68632217"/>
                  </a:ext>
                </a:extLst>
              </a:tr>
              <a:tr h="10080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kumimoji="1" lang="ja-JP" altLang="en-US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表計算ソフト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kumimoji="1" lang="ja-JP" altLang="en-US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693309884"/>
                  </a:ext>
                </a:extLst>
              </a:tr>
              <a:tr h="10080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kumimoji="1" lang="ja-JP" altLang="en-US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プレゼンテーション</a:t>
                      </a:r>
                      <a:endParaRPr kumimoji="1" lang="en-US" altLang="ja-JP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kumimoji="1" lang="ja-JP" altLang="en-US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ソフト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kumimoji="1" lang="ja-JP" altLang="en-US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35132273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24553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358" name="図形グループ 25"/>
          <p:cNvGrpSpPr>
            <a:grpSpLocks/>
          </p:cNvGrpSpPr>
          <p:nvPr/>
        </p:nvGrpSpPr>
        <p:grpSpPr bwMode="auto">
          <a:xfrm>
            <a:off x="193674" y="0"/>
            <a:ext cx="10291763" cy="946014"/>
            <a:chOff x="180000" y="198438"/>
            <a:chExt cx="9756775" cy="595312"/>
          </a:xfrm>
        </p:grpSpPr>
        <p:sp>
          <p:nvSpPr>
            <p:cNvPr id="14361" name="bk object 16"/>
            <p:cNvSpPr>
              <a:spLocks noChangeArrowheads="1"/>
            </p:cNvSpPr>
            <p:nvPr/>
          </p:nvSpPr>
          <p:spPr bwMode="auto">
            <a:xfrm>
              <a:off x="180000" y="198438"/>
              <a:ext cx="9756775" cy="595312"/>
            </a:xfrm>
            <a:custGeom>
              <a:avLst/>
              <a:gdLst>
                <a:gd name="T0" fmla="*/ 0 w 2021204"/>
                <a:gd name="T1" fmla="*/ 0 h 2021205"/>
                <a:gd name="T2" fmla="*/ 2147483646 w 2021204"/>
                <a:gd name="T3" fmla="*/ 0 h 2021205"/>
                <a:gd name="T4" fmla="*/ 2147483646 w 2021204"/>
                <a:gd name="T5" fmla="*/ 0 h 2021205"/>
                <a:gd name="T6" fmla="*/ 0 w 2021204"/>
                <a:gd name="T7" fmla="*/ 0 h 2021205"/>
                <a:gd name="T8" fmla="*/ 0 w 2021204"/>
                <a:gd name="T9" fmla="*/ 0 h 202120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021204"/>
                <a:gd name="T16" fmla="*/ 0 h 2021205"/>
                <a:gd name="T17" fmla="*/ 2021204 w 2021204"/>
                <a:gd name="T18" fmla="*/ 2021205 h 202120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021204" h="2021205">
                  <a:moveTo>
                    <a:pt x="0" y="2020773"/>
                  </a:moveTo>
                  <a:lnTo>
                    <a:pt x="2020773" y="2020773"/>
                  </a:lnTo>
                  <a:lnTo>
                    <a:pt x="2020773" y="0"/>
                  </a:lnTo>
                  <a:lnTo>
                    <a:pt x="0" y="0"/>
                  </a:lnTo>
                  <a:lnTo>
                    <a:pt x="0" y="2020773"/>
                  </a:lnTo>
                  <a:close/>
                </a:path>
              </a:pathLst>
            </a:custGeom>
            <a:solidFill>
              <a:srgbClr val="024F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marL="0" marR="0" lvl="0" indent="0" algn="l" defTabSz="496888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4362" name="コンテンツ プレースホルダ 2"/>
            <p:cNvSpPr txBox="1">
              <a:spLocks/>
            </p:cNvSpPr>
            <p:nvPr/>
          </p:nvSpPr>
          <p:spPr bwMode="auto">
            <a:xfrm>
              <a:off x="361949" y="293688"/>
              <a:ext cx="9115808" cy="4254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 anchorCtr="0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37931725" indent="-3747452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447925" indent="-161925" defTabSz="496888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05125" indent="-161925" defTabSz="496888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362325" indent="-161925" defTabSz="496888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19525" indent="-161925" defTabSz="496888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marL="0" marR="0" lvl="0" indent="0" algn="l" defTabSz="496888" rtl="0" eaLnBrk="1" fontAlgn="base" latinLnBrk="0" hangingPunct="1">
                <a:lnSpc>
                  <a:spcPts val="305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4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Meiryo UI" panose="020B0604030504040204" pitchFamily="50" charset="-128"/>
                  <a:ea typeface="Meiryo UI" panose="020B0604030504040204" pitchFamily="50" charset="-128"/>
                  <a:cs typeface="+mn-cs"/>
                </a:rPr>
                <a:t>1</a:t>
              </a:r>
              <a:r>
                <a:rPr kumimoji="1" lang="ja-JP" alt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Meiryo UI" panose="020B0604030504040204" pitchFamily="50" charset="-128"/>
                  <a:ea typeface="Meiryo UI" panose="020B0604030504040204" pitchFamily="50" charset="-128"/>
                  <a:cs typeface="+mn-cs"/>
                </a:rPr>
                <a:t>人１台端末の活用事例の</a:t>
              </a:r>
              <a:r>
                <a:rPr kumimoji="1" lang="en-US" altLang="ja-JP" sz="24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Meiryo UI" panose="020B0604030504040204" pitchFamily="50" charset="-128"/>
                  <a:ea typeface="Meiryo UI" panose="020B0604030504040204" pitchFamily="50" charset="-128"/>
                  <a:cs typeface="+mn-cs"/>
                </a:rPr>
                <a:t>GIGA</a:t>
              </a:r>
              <a:r>
                <a:rPr kumimoji="1" lang="ja-JP" alt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Meiryo UI" panose="020B0604030504040204" pitchFamily="50" charset="-128"/>
                  <a:ea typeface="Meiryo UI" panose="020B0604030504040204" pitchFamily="50" charset="-128"/>
                  <a:cs typeface="+mn-cs"/>
                </a:rPr>
                <a:t>スクール構想における標準仕様について</a:t>
              </a:r>
            </a:p>
          </p:txBody>
        </p:sp>
      </p:grpSp>
      <p:sp>
        <p:nvSpPr>
          <p:cNvPr id="52" name="コンテンツ プレースホルダ 2"/>
          <p:cNvSpPr txBox="1">
            <a:spLocks/>
          </p:cNvSpPr>
          <p:nvPr/>
        </p:nvSpPr>
        <p:spPr bwMode="auto">
          <a:xfrm>
            <a:off x="554917" y="3695783"/>
            <a:ext cx="7579367" cy="870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37931725" indent="-3747452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447925" indent="-161925" defTabSz="4968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05125" indent="-161925" defTabSz="4968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362325" indent="-161925" defTabSz="4968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19525" indent="-161925" defTabSz="4968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marL="0" marR="0" lvl="0" indent="0" algn="l" defTabSz="496888" rtl="0" eaLnBrk="1" fontAlgn="base" latinLnBrk="0" hangingPunct="1">
              <a:lnSpc>
                <a:spcPts val="305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1" i="0" u="sng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標準でインストールされていたり、無料でインストールできたり、ウェブブラウザで使ったりできるソフトや機能（例）</a:t>
            </a:r>
          </a:p>
        </p:txBody>
      </p:sp>
      <p:sp>
        <p:nvSpPr>
          <p:cNvPr id="16" name="コンテンツ プレースホルダ 2"/>
          <p:cNvSpPr txBox="1">
            <a:spLocks/>
          </p:cNvSpPr>
          <p:nvPr/>
        </p:nvSpPr>
        <p:spPr bwMode="auto">
          <a:xfrm>
            <a:off x="804403" y="4732386"/>
            <a:ext cx="9681034" cy="25336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numCol="2"/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37931725" indent="-3747452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447925" indent="-161925" defTabSz="4968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05125" indent="-161925" defTabSz="4968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362325" indent="-161925" defTabSz="4968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19525" indent="-161925" defTabSz="4968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marL="0" marR="0" lvl="0" indent="0" algn="l" defTabSz="496888" rtl="0" eaLnBrk="1" fontAlgn="base" latinLnBrk="0" hangingPunct="1">
              <a:lnSpc>
                <a:spcPts val="24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〇　コメント</a:t>
            </a:r>
            <a:endParaRPr kumimoji="1" lang="en-US" altLang="ja-JP" sz="20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96888" rtl="0" eaLnBrk="1" fontAlgn="base" latinLnBrk="0" hangingPunct="1">
              <a:lnSpc>
                <a:spcPts val="24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〇　アンケート</a:t>
            </a:r>
            <a:endParaRPr kumimoji="1" lang="en-US" altLang="ja-JP" sz="20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96888" rtl="0" eaLnBrk="1" fontAlgn="base" latinLnBrk="0" hangingPunct="1">
              <a:lnSpc>
                <a:spcPts val="24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〇　チャット</a:t>
            </a:r>
            <a:endParaRPr kumimoji="1" lang="en-US" altLang="ja-JP" sz="20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96888" rtl="0" eaLnBrk="1" fontAlgn="base" latinLnBrk="0" hangingPunct="1">
              <a:lnSpc>
                <a:spcPts val="24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〇　電子メール</a:t>
            </a:r>
            <a:endParaRPr kumimoji="1" lang="en-US" altLang="ja-JP" sz="20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96888" rtl="0" eaLnBrk="1" fontAlgn="base" latinLnBrk="0" hangingPunct="1">
              <a:lnSpc>
                <a:spcPts val="24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〇　ウェブ会議</a:t>
            </a:r>
            <a:endParaRPr kumimoji="1" lang="en-US" altLang="ja-JP" sz="20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96888" rtl="0" eaLnBrk="1" fontAlgn="base" latinLnBrk="0" hangingPunct="1">
              <a:lnSpc>
                <a:spcPts val="24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〇　写真・動画撮影</a:t>
            </a:r>
            <a:endParaRPr kumimoji="1" lang="en-US" altLang="ja-JP" sz="20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96888" rtl="0" eaLnBrk="1" fontAlgn="base" latinLnBrk="0" hangingPunct="1">
              <a:lnSpc>
                <a:spcPts val="24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　（</a:t>
            </a: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QR</a:t>
            </a:r>
            <a:r>
              <a:rPr kumimoji="1" lang="ja-JP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コード読み取り）</a:t>
            </a:r>
            <a:endParaRPr kumimoji="1" lang="en-US" altLang="ja-JP" sz="20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96888" rtl="0" eaLnBrk="1" fontAlgn="base" latinLnBrk="0" hangingPunct="1">
              <a:lnSpc>
                <a:spcPts val="24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〇　画像・動画編集</a:t>
            </a:r>
            <a:endParaRPr kumimoji="1" lang="en-US" altLang="ja-JP" sz="20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96888" rtl="0" eaLnBrk="1" fontAlgn="base" latinLnBrk="0" hangingPunct="1">
              <a:lnSpc>
                <a:spcPts val="24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〇　図形作成</a:t>
            </a:r>
            <a:endParaRPr kumimoji="1" lang="en-US" altLang="ja-JP" sz="20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96888" rtl="0" eaLnBrk="1" fontAlgn="base" latinLnBrk="0" hangingPunct="1">
              <a:lnSpc>
                <a:spcPts val="24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〇　地図作成</a:t>
            </a:r>
            <a:endParaRPr kumimoji="1" lang="en-US" altLang="ja-JP" sz="20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96888" rtl="0" eaLnBrk="1" fontAlgn="base" latinLnBrk="0" hangingPunct="1">
              <a:lnSpc>
                <a:spcPts val="24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〇　音楽作成</a:t>
            </a:r>
            <a:endParaRPr kumimoji="1" lang="en-US" altLang="ja-JP" sz="20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96888" rtl="0" eaLnBrk="1" fontAlgn="base" latinLnBrk="0" hangingPunct="1">
              <a:lnSpc>
                <a:spcPts val="24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〇　ファイル共有</a:t>
            </a:r>
            <a:endParaRPr kumimoji="1" lang="en-US" altLang="ja-JP" sz="20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96888" rtl="0" eaLnBrk="1" fontAlgn="base" latinLnBrk="0" hangingPunct="1">
              <a:lnSpc>
                <a:spcPts val="24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〇　プログラミング</a:t>
            </a:r>
            <a:endParaRPr kumimoji="1" lang="en-US" altLang="ja-JP" sz="20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sp>
        <p:nvSpPr>
          <p:cNvPr id="8" name="コンテンツ プレースホルダ 2"/>
          <p:cNvSpPr txBox="1">
            <a:spLocks/>
          </p:cNvSpPr>
          <p:nvPr/>
        </p:nvSpPr>
        <p:spPr bwMode="auto">
          <a:xfrm>
            <a:off x="536387" y="1112057"/>
            <a:ext cx="9949050" cy="4044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37931725" indent="-3747452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447925" indent="-161925" defTabSz="4968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05125" indent="-161925" defTabSz="4968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362325" indent="-161925" defTabSz="4968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19525" indent="-161925" defTabSz="4968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marL="0" marR="0" lvl="0" indent="0" algn="l" defTabSz="496888" rtl="0" eaLnBrk="1" fontAlgn="base" latinLnBrk="0" hangingPunct="1">
              <a:lnSpc>
                <a:spcPts val="26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教育用に無償で提供されている汎用的なソフト（</a:t>
            </a:r>
            <a:r>
              <a:rPr kumimoji="1" lang="ja-JP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「クラス管理」「チャット」「ファイル共有」等</a:t>
            </a:r>
            <a:r>
              <a:rPr kumimoji="1" lang="ja-JP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）</a:t>
            </a:r>
          </a:p>
        </p:txBody>
      </p:sp>
      <p:graphicFrame>
        <p:nvGraphicFramePr>
          <p:cNvPr id="9" name="表 8"/>
          <p:cNvGraphicFramePr>
            <a:graphicFrameLocks noGrp="1"/>
          </p:cNvGraphicFramePr>
          <p:nvPr/>
        </p:nvGraphicFramePr>
        <p:xfrm>
          <a:off x="167640" y="1516491"/>
          <a:ext cx="10224445" cy="151929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880445">
                  <a:extLst>
                    <a:ext uri="{9D8B030D-6E8A-4147-A177-3AD203B41FA5}">
                      <a16:colId xmlns:a16="http://schemas.microsoft.com/office/drawing/2014/main" val="1773893548"/>
                    </a:ext>
                  </a:extLst>
                </a:gridCol>
                <a:gridCol w="2448000">
                  <a:extLst>
                    <a:ext uri="{9D8B030D-6E8A-4147-A177-3AD203B41FA5}">
                      <a16:colId xmlns:a16="http://schemas.microsoft.com/office/drawing/2014/main" val="803298565"/>
                    </a:ext>
                  </a:extLst>
                </a:gridCol>
                <a:gridCol w="2448000">
                  <a:extLst>
                    <a:ext uri="{9D8B030D-6E8A-4147-A177-3AD203B41FA5}">
                      <a16:colId xmlns:a16="http://schemas.microsoft.com/office/drawing/2014/main" val="1540857755"/>
                    </a:ext>
                  </a:extLst>
                </a:gridCol>
                <a:gridCol w="2448000">
                  <a:extLst>
                    <a:ext uri="{9D8B030D-6E8A-4147-A177-3AD203B41FA5}">
                      <a16:colId xmlns:a16="http://schemas.microsoft.com/office/drawing/2014/main" val="3667093762"/>
                    </a:ext>
                  </a:extLst>
                </a:gridCol>
              </a:tblGrid>
              <a:tr h="477725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使用していただきたい用語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Apple</a:t>
                      </a:r>
                      <a:r>
                        <a:rPr kumimoji="1" lang="ja-JP" altLang="en-US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社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Google</a:t>
                      </a:r>
                      <a:r>
                        <a:rPr kumimoji="1" lang="ja-JP" altLang="en-US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社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9775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Microsoft</a:t>
                      </a:r>
                      <a:r>
                        <a:rPr kumimoji="1" lang="ja-JP" altLang="en-US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社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435804822"/>
                  </a:ext>
                </a:extLst>
              </a:tr>
              <a:tr h="1041569">
                <a:tc>
                  <a:txBody>
                    <a:bodyPr/>
                    <a:lstStyle/>
                    <a:p>
                      <a:r>
                        <a:rPr kumimoji="1" lang="ja-JP" altLang="en-US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学習支援ソフト</a:t>
                      </a:r>
                      <a:endParaRPr kumimoji="1" lang="en-US" altLang="ja-JP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432086801"/>
                  </a:ext>
                </a:extLst>
              </a:tr>
            </a:tbl>
          </a:graphicData>
        </a:graphic>
      </p:graphicFrame>
      <p:pic>
        <p:nvPicPr>
          <p:cNvPr id="10" name="図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1353" y="2051104"/>
            <a:ext cx="659932" cy="655381"/>
          </a:xfrm>
          <a:prstGeom prst="rect">
            <a:avLst/>
          </a:prstGeom>
        </p:spPr>
      </p:pic>
      <p:sp>
        <p:nvSpPr>
          <p:cNvPr id="11" name="コンテンツ プレースホルダ 2"/>
          <p:cNvSpPr txBox="1">
            <a:spLocks/>
          </p:cNvSpPr>
          <p:nvPr/>
        </p:nvSpPr>
        <p:spPr bwMode="auto">
          <a:xfrm>
            <a:off x="5845660" y="2733807"/>
            <a:ext cx="1771319" cy="2180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37931725" indent="-3747452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447925" indent="-161925" defTabSz="4968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05125" indent="-161925" defTabSz="4968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362325" indent="-161925" defTabSz="4968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19525" indent="-161925" defTabSz="4968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marL="0" marR="0" lvl="0" indent="0" algn="ctr" defTabSz="496888" rtl="0" eaLnBrk="1" fontAlgn="base" latinLnBrk="0" hangingPunct="1">
              <a:lnSpc>
                <a:spcPts val="17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Google Classroom </a:t>
            </a:r>
          </a:p>
        </p:txBody>
      </p:sp>
      <p:pic>
        <p:nvPicPr>
          <p:cNvPr id="12" name="図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71373" y="2089562"/>
            <a:ext cx="708683" cy="663544"/>
          </a:xfrm>
          <a:prstGeom prst="rect">
            <a:avLst/>
          </a:prstGeom>
        </p:spPr>
      </p:pic>
      <p:sp>
        <p:nvSpPr>
          <p:cNvPr id="13" name="コンテンツ プレースホルダ 2"/>
          <p:cNvSpPr txBox="1">
            <a:spLocks/>
          </p:cNvSpPr>
          <p:nvPr/>
        </p:nvSpPr>
        <p:spPr bwMode="auto">
          <a:xfrm>
            <a:off x="8798701" y="2733807"/>
            <a:ext cx="654025" cy="2180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37931725" indent="-3747452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447925" indent="-161925" defTabSz="4968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05125" indent="-161925" defTabSz="4968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362325" indent="-161925" defTabSz="4968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19525" indent="-161925" defTabSz="4968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marL="0" marR="0" lvl="0" indent="0" algn="ctr" defTabSz="496888" rtl="0" eaLnBrk="1" fontAlgn="base" latinLnBrk="0" hangingPunct="1">
              <a:lnSpc>
                <a:spcPts val="17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TEAMS</a:t>
            </a:r>
          </a:p>
        </p:txBody>
      </p:sp>
      <p:pic>
        <p:nvPicPr>
          <p:cNvPr id="14" name="図 1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4844" y="2089328"/>
            <a:ext cx="593432" cy="586911"/>
          </a:xfrm>
          <a:prstGeom prst="rect">
            <a:avLst/>
          </a:prstGeom>
        </p:spPr>
      </p:pic>
      <p:sp>
        <p:nvSpPr>
          <p:cNvPr id="15" name="コンテンツ プレースホルダ 2"/>
          <p:cNvSpPr txBox="1">
            <a:spLocks/>
          </p:cNvSpPr>
          <p:nvPr/>
        </p:nvSpPr>
        <p:spPr bwMode="auto">
          <a:xfrm>
            <a:off x="3798805" y="2733807"/>
            <a:ext cx="891270" cy="2180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37931725" indent="-3747452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447925" indent="-161925" defTabSz="4968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05125" indent="-161925" defTabSz="4968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362325" indent="-161925" defTabSz="4968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19525" indent="-161925" defTabSz="4968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marL="0" marR="0" lvl="0" indent="0" algn="ctr" defTabSz="496888" rtl="0" eaLnBrk="1" fontAlgn="base" latinLnBrk="0" hangingPunct="1">
              <a:lnSpc>
                <a:spcPts val="17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クラスルーム</a:t>
            </a:r>
            <a:endParaRPr kumimoji="1" lang="en-US" altLang="ja-JP" sz="1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38E4AF06-DC5F-38F0-CE95-C09F3CBA4FB0}"/>
              </a:ext>
            </a:extLst>
          </p:cNvPr>
          <p:cNvSpPr txBox="1"/>
          <p:nvPr/>
        </p:nvSpPr>
        <p:spPr>
          <a:xfrm>
            <a:off x="9499937" y="97503"/>
            <a:ext cx="885825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49688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別　紙</a:t>
            </a:r>
          </a:p>
        </p:txBody>
      </p:sp>
    </p:spTree>
    <p:extLst>
      <p:ext uri="{BB962C8B-B14F-4D97-AF65-F5344CB8AC3E}">
        <p14:creationId xmlns:p14="http://schemas.microsoft.com/office/powerpoint/2010/main" val="7656958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mext0322">
      <a:dk1>
        <a:srgbClr val="000000"/>
      </a:dk1>
      <a:lt1>
        <a:sysClr val="window" lastClr="FFFFFF"/>
      </a:lt1>
      <a:dk2>
        <a:srgbClr val="024FA1"/>
      </a:dk2>
      <a:lt2>
        <a:srgbClr val="FF501E"/>
      </a:lt2>
      <a:accent1>
        <a:srgbClr val="4BB5C5"/>
      </a:accent1>
      <a:accent2>
        <a:srgbClr val="801C49"/>
      </a:accent2>
      <a:accent3>
        <a:srgbClr val="FED232"/>
      </a:accent3>
      <a:accent4>
        <a:srgbClr val="007437"/>
      </a:accent4>
      <a:accent5>
        <a:srgbClr val="CDECF1"/>
      </a:accent5>
      <a:accent6>
        <a:srgbClr val="D8BFCD"/>
      </a:accent6>
      <a:hlink>
        <a:srgbClr val="FBE6AA"/>
      </a:hlink>
      <a:folHlink>
        <a:srgbClr val="D2E28C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solidFill>
          <a:schemeClr val="bg1"/>
        </a:solidFill>
      </a:spPr>
      <a:bodyPr wrap="square" rtlCol="0">
        <a:spAutoFit/>
      </a:bodyPr>
      <a:lstStyle>
        <a:defPPr marL="182563" indent="-182563">
          <a:defRPr kumimoji="1" sz="1600" b="1" i="0" u="none" strike="noStrike" kern="1200" cap="none" spc="0" normalizeH="0" baseline="0" noProof="0" dirty="0" smtClean="0">
            <a:ln>
              <a:noFill/>
            </a:ln>
            <a:solidFill>
              <a:schemeClr val="bg2"/>
            </a:solidFill>
            <a:effectLst/>
            <a:uLnTx/>
            <a:uFillTx/>
            <a:latin typeface="Meiryo UI" panose="020B0604030504040204" pitchFamily="50" charset="-128"/>
            <a:ea typeface="Meiryo UI" panose="020B0604030504040204" pitchFamily="50" charset="-128"/>
            <a:cs typeface="+mn-cs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DefaultFormat1.pptx" id="{3E7A91EC-980C-49AF-987C-C50D916A1227}" vid="{C875BF4D-D5B8-4F60-A280-AD27D882AAF1}"/>
    </a:ext>
  </a:extLst>
</a:theme>
</file>

<file path=ppt/theme/theme2.xml><?xml version="1.0" encoding="utf-8"?>
<a:theme xmlns:a="http://schemas.openxmlformats.org/drawingml/2006/main" name="1_Office テーマ">
  <a:themeElements>
    <a:clrScheme name="mext0322">
      <a:dk1>
        <a:srgbClr val="000000"/>
      </a:dk1>
      <a:lt1>
        <a:sysClr val="window" lastClr="FFFFFF"/>
      </a:lt1>
      <a:dk2>
        <a:srgbClr val="024FA1"/>
      </a:dk2>
      <a:lt2>
        <a:srgbClr val="FF501E"/>
      </a:lt2>
      <a:accent1>
        <a:srgbClr val="4BB5C5"/>
      </a:accent1>
      <a:accent2>
        <a:srgbClr val="801C49"/>
      </a:accent2>
      <a:accent3>
        <a:srgbClr val="FED232"/>
      </a:accent3>
      <a:accent4>
        <a:srgbClr val="007437"/>
      </a:accent4>
      <a:accent5>
        <a:srgbClr val="CDECF1"/>
      </a:accent5>
      <a:accent6>
        <a:srgbClr val="D8BFCD"/>
      </a:accent6>
      <a:hlink>
        <a:srgbClr val="FBE6AA"/>
      </a:hlink>
      <a:folHlink>
        <a:srgbClr val="D2E28C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marL="285750" indent="-285750">
          <a:spcBef>
            <a:spcPts val="600"/>
          </a:spcBef>
          <a:buFont typeface="Arial" panose="020B0604020202020204" pitchFamily="34" charset="0"/>
          <a:buChar char="•"/>
          <a:defRPr kumimoji="1" sz="1600" b="0" i="0" u="none" strike="noStrike" kern="1200" cap="none" spc="0" normalizeH="0" baseline="0" noProof="0" dirty="0" smtClean="0">
            <a:ln>
              <a:noFill/>
            </a:ln>
            <a:solidFill>
              <a:srgbClr val="000000"/>
            </a:solidFill>
            <a:effectLst/>
            <a:uLnTx/>
            <a:uFillTx/>
            <a:latin typeface="Meiryo UI" panose="020B0604030504040204" pitchFamily="50" charset="-128"/>
            <a:ea typeface="Meiryo UI" panose="020B0604030504040204" pitchFamily="50" charset="-128"/>
            <a:cs typeface="+mn-cs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DefaultFormat1.pptx" id="{3E7A91EC-980C-49AF-987C-C50D916A1227}" vid="{C875BF4D-D5B8-4F60-A280-AD27D882AAF1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3882</TotalTime>
  <Words>620</Words>
  <Application>Microsoft Office PowerPoint</Application>
  <PresentationFormat>ユーザー設定</PresentationFormat>
  <Paragraphs>85</Paragraphs>
  <Slides>4</Slides>
  <Notes>2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4</vt:i4>
      </vt:variant>
    </vt:vector>
  </HeadingPairs>
  <TitlesOfParts>
    <vt:vector size="10" baseType="lpstr">
      <vt:lpstr>Meiryo Bold</vt:lpstr>
      <vt:lpstr>Meiryo UI</vt:lpstr>
      <vt:lpstr>Arial</vt:lpstr>
      <vt:lpstr>Calibri</vt:lpstr>
      <vt:lpstr>Office テーマ</vt:lpstr>
      <vt:lpstr>1_Office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>MEXT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m</dc:creator>
  <cp:lastModifiedBy>高菅靖友</cp:lastModifiedBy>
  <cp:revision>153</cp:revision>
  <cp:lastPrinted>2022-08-31T07:28:06Z</cp:lastPrinted>
  <dcterms:created xsi:type="dcterms:W3CDTF">2021-04-06T07:08:07Z</dcterms:created>
  <dcterms:modified xsi:type="dcterms:W3CDTF">2022-09-01T00:10:35Z</dcterms:modified>
</cp:coreProperties>
</file>