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79" d="100"/>
          <a:sy n="79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79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33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7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78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45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8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07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53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1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12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4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角丸四角形 10"/>
          <p:cNvSpPr/>
          <p:nvPr/>
        </p:nvSpPr>
        <p:spPr>
          <a:xfrm>
            <a:off x="1028700" y="1243920"/>
            <a:ext cx="2097677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321299" y="741328"/>
            <a:ext cx="354303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06522" y="741328"/>
            <a:ext cx="303503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4042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</a:t>
            </a:r>
            <a:r>
              <a:rPr lang="ja-JP" altLang="en-US" sz="24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人権教育研究指定校事業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4389607" y="741328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学校名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102141" y="741328"/>
            <a:ext cx="1357008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都道府県・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指定都市等名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102141" y="1243920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人権課題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4140022" y="1262355"/>
            <a:ext cx="2704916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274125" y="1253147"/>
            <a:ext cx="1731793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対象学年・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取り扱った教科等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08325" y="41107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別紙様式３－２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1298644" y="1768098"/>
            <a:ext cx="7602164" cy="981049"/>
          </a:xfrm>
          <a:prstGeom prst="roundRect">
            <a:avLst>
              <a:gd name="adj" fmla="val 442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1298644" y="2829463"/>
            <a:ext cx="7602164" cy="1131079"/>
          </a:xfrm>
          <a:prstGeom prst="roundRect">
            <a:avLst>
              <a:gd name="adj" fmla="val 442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102141" y="2829463"/>
            <a:ext cx="1357008" cy="1131079"/>
          </a:xfrm>
          <a:prstGeom prst="roundRect">
            <a:avLst>
              <a:gd name="adj" fmla="val 752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実施した内容</a:t>
            </a:r>
          </a:p>
        </p:txBody>
      </p:sp>
      <p:sp>
        <p:nvSpPr>
          <p:cNvPr id="29" name="角丸四角形 28"/>
          <p:cNvSpPr/>
          <p:nvPr/>
        </p:nvSpPr>
        <p:spPr>
          <a:xfrm>
            <a:off x="1239063" y="4037401"/>
            <a:ext cx="7661744" cy="2554988"/>
          </a:xfrm>
          <a:prstGeom prst="roundRect">
            <a:avLst>
              <a:gd name="adj" fmla="val 77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102141" y="4037401"/>
            <a:ext cx="1357008" cy="2554988"/>
          </a:xfrm>
          <a:prstGeom prst="roundRect">
            <a:avLst>
              <a:gd name="adj" fmla="val 91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工夫した点</a:t>
            </a:r>
          </a:p>
        </p:txBody>
      </p:sp>
      <p:sp>
        <p:nvSpPr>
          <p:cNvPr id="33" name="角丸四角形 32"/>
          <p:cNvSpPr/>
          <p:nvPr/>
        </p:nvSpPr>
        <p:spPr>
          <a:xfrm>
            <a:off x="102140" y="1763091"/>
            <a:ext cx="1357009" cy="984913"/>
          </a:xfrm>
          <a:prstGeom prst="roundRect">
            <a:avLst>
              <a:gd name="adj" fmla="val 101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目標・人権教育のねらい</a:t>
            </a:r>
            <a:endParaRPr lang="en-US" altLang="ja-JP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角丸四角形 9">
            <a:extLst>
              <a:ext uri="{FF2B5EF4-FFF2-40B4-BE49-F238E27FC236}">
                <a16:creationId xmlns:a16="http://schemas.microsoft.com/office/drawing/2014/main" id="{3C7FF538-20C5-1D71-5393-813451EA74AD}"/>
              </a:ext>
            </a:extLst>
          </p:cNvPr>
          <p:cNvSpPr/>
          <p:nvPr/>
        </p:nvSpPr>
        <p:spPr>
          <a:xfrm>
            <a:off x="6914124" y="1251527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時数等</a:t>
            </a:r>
          </a:p>
        </p:txBody>
      </p:sp>
      <p:sp>
        <p:nvSpPr>
          <p:cNvPr id="7" name="角丸四角形 9">
            <a:extLst>
              <a:ext uri="{FF2B5EF4-FFF2-40B4-BE49-F238E27FC236}">
                <a16:creationId xmlns:a16="http://schemas.microsoft.com/office/drawing/2014/main" id="{F1D922EE-C3D1-D89F-76B4-37AF7E08681B}"/>
              </a:ext>
            </a:extLst>
          </p:cNvPr>
          <p:cNvSpPr/>
          <p:nvPr/>
        </p:nvSpPr>
        <p:spPr>
          <a:xfrm>
            <a:off x="7847570" y="1251527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5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角丸四角形 20"/>
          <p:cNvSpPr/>
          <p:nvPr/>
        </p:nvSpPr>
        <p:spPr>
          <a:xfrm>
            <a:off x="630988" y="1863633"/>
            <a:ext cx="8407980" cy="46378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endParaRPr lang="ja-JP" altLang="en-US" sz="1350" dirty="0">
              <a:ln w="0"/>
              <a:solidFill>
                <a:srgbClr val="FF0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4042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</a:t>
            </a:r>
            <a:r>
              <a:rPr lang="ja-JP" altLang="en-US" sz="24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人権教育研究指定校事業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08325" y="41107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別紙様式３－２</a:t>
            </a:r>
          </a:p>
        </p:txBody>
      </p:sp>
      <p:sp>
        <p:nvSpPr>
          <p:cNvPr id="36" name="角丸四角形 35"/>
          <p:cNvSpPr/>
          <p:nvPr/>
        </p:nvSpPr>
        <p:spPr>
          <a:xfrm>
            <a:off x="180518" y="1024159"/>
            <a:ext cx="1357008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他教科との</a:t>
            </a:r>
            <a:endParaRPr lang="en-US" altLang="ja-JP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関連</a:t>
            </a:r>
          </a:p>
        </p:txBody>
      </p:sp>
      <p:sp>
        <p:nvSpPr>
          <p:cNvPr id="39" name="角丸四角形 38"/>
          <p:cNvSpPr/>
          <p:nvPr/>
        </p:nvSpPr>
        <p:spPr>
          <a:xfrm>
            <a:off x="180518" y="1863634"/>
            <a:ext cx="1357008" cy="46378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事業成果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1406305" y="1024159"/>
            <a:ext cx="7557177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endParaRPr lang="ja-JP" altLang="en-US" sz="135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803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</TotalTime>
  <Words>74</Words>
  <PresentationFormat>画面に合わせる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ゴシック</vt:lpstr>
      <vt:lpstr>Arial</vt:lpstr>
      <vt:lpstr>Calibri</vt:lpstr>
      <vt:lpstr>Calibri Light</vt:lpstr>
      <vt:lpstr>Office テーマ</vt:lpstr>
      <vt:lpstr>令和　年度　人権教育研究推進事業　＜人権教育研究指定校事業＞</vt:lpstr>
      <vt:lpstr>令和　年度　人権教育研究推進事業　＜人権教育研究指定校事業＞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2023-03-30T06:14:50Z</cp:lastPrinted>
  <dcterms:created xsi:type="dcterms:W3CDTF">2020-11-27T10:31:35Z</dcterms:created>
  <dcterms:modified xsi:type="dcterms:W3CDTF">2024-01-25T01:14:45Z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2022-03-03T05:58:06Z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2cb6a471-95c2-4576-986c-48ed27e96189</vt:lpwstr>
  </property>
  <property fmtid="{D5CDD505-2E9C-101B-9397-08002B2CF9AE}" pid="8" name="MSIP_Label_d899a617-f30e-4fb8-b81c-fb6d0b94ac5b_ContentBits">
    <vt:lpwstr>0</vt:lpwstr>
  </property>
</Properties>
</file>