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C9E"/>
    <a:srgbClr val="D6F808"/>
    <a:srgbClr val="F0FCA6"/>
    <a:srgbClr val="CC00FF"/>
    <a:srgbClr val="FFFFCC"/>
    <a:srgbClr val="DCC5ED"/>
    <a:srgbClr val="CC99FF"/>
    <a:srgbClr val="FF9900"/>
    <a:srgbClr val="FFFF99"/>
    <a:srgbClr val="9D2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>
      <p:cViewPr>
        <p:scale>
          <a:sx n="130" d="100"/>
          <a:sy n="130" d="100"/>
        </p:scale>
        <p:origin x="922" y="-34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/>
          <a:lstStyle>
            <a:lvl1pPr algn="r">
              <a:defRPr sz="1300"/>
            </a:lvl1pPr>
          </a:lstStyle>
          <a:p>
            <a:fld id="{86705B8C-966B-4595-9EB2-75098CE3D4A5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6125"/>
            <a:ext cx="2574925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23" tIns="47763" rIns="95523" bIns="4776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8"/>
          </a:xfrm>
          <a:prstGeom prst="rect">
            <a:avLst/>
          </a:prstGeom>
        </p:spPr>
        <p:txBody>
          <a:bodyPr vert="horz" lIns="95523" tIns="47763" rIns="95523" bIns="4776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60" cy="496333"/>
          </a:xfrm>
          <a:prstGeom prst="rect">
            <a:avLst/>
          </a:prstGeom>
        </p:spPr>
        <p:txBody>
          <a:bodyPr vert="horz" lIns="95523" tIns="47763" rIns="95523" bIns="47763" rtlCol="0" anchor="b"/>
          <a:lstStyle>
            <a:lvl1pPr algn="r">
              <a:defRPr sz="1300"/>
            </a:lvl1pPr>
          </a:lstStyle>
          <a:p>
            <a:fld id="{C380A3A3-F6AE-4C1D-A2FD-46E502D4C0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9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9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87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05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40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40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5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6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901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5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35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3754-13C0-423E-A2CF-1DB8396AB9AD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848D5-9CF6-4BF9-8DD4-58B26A6AE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8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0" y="1"/>
            <a:ext cx="6857997" cy="390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36163">
              <a:lnSpc>
                <a:spcPts val="2700"/>
              </a:lnSpc>
              <a:defRPr/>
            </a:pPr>
            <a:r>
              <a:rPr lang="en-US" altLang="ja-JP" sz="15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60</a:t>
            </a:r>
            <a:r>
              <a:rPr lang="en-US" altLang="ja-JP" sz="15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5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ロクマル）プラスプロジェクト　</a:t>
            </a:r>
            <a:r>
              <a:rPr lang="ja-JP" altLang="en-US" sz="15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チャレンジカード</a:t>
            </a:r>
            <a:endParaRPr lang="en-US" altLang="ja-JP" sz="15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36163" eaLnBrk="1" fontAlgn="auto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8186" y="492872"/>
            <a:ext cx="6782784" cy="385362"/>
            <a:chOff x="38188" y="386879"/>
            <a:chExt cx="6782784" cy="385362"/>
          </a:xfrm>
        </p:grpSpPr>
        <p:sp>
          <p:nvSpPr>
            <p:cNvPr id="33" name="角丸四角形 32"/>
            <p:cNvSpPr/>
            <p:nvPr/>
          </p:nvSpPr>
          <p:spPr>
            <a:xfrm>
              <a:off x="38188" y="386879"/>
              <a:ext cx="1521997" cy="290116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361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いきいき</a:t>
              </a:r>
              <a:r>
                <a:rPr lang="ja-JP" altLang="en-US" sz="14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チャレンジ</a:t>
              </a:r>
              <a:endPara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テキスト ボックス 71"/>
            <p:cNvSpPr txBox="1">
              <a:spLocks noChangeArrowheads="1"/>
            </p:cNvSpPr>
            <p:nvPr/>
          </p:nvSpPr>
          <p:spPr bwMode="auto">
            <a:xfrm>
              <a:off x="1588532" y="386879"/>
              <a:ext cx="5232440" cy="38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時間（分）または歩数（歩）のどちらを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記録するか〇で囲みましょう。</a:t>
              </a:r>
              <a:endPara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取組→よくできた：◎　　できた：〇　　あまりできなかった：△</a:t>
              </a:r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0482" y="4039444"/>
            <a:ext cx="6500692" cy="385362"/>
            <a:chOff x="56392" y="3872880"/>
            <a:chExt cx="6500692" cy="385362"/>
          </a:xfrm>
        </p:grpSpPr>
        <p:sp>
          <p:nvSpPr>
            <p:cNvPr id="45" name="角丸四角形 44"/>
            <p:cNvSpPr/>
            <p:nvPr/>
          </p:nvSpPr>
          <p:spPr>
            <a:xfrm>
              <a:off x="56392" y="3872880"/>
              <a:ext cx="1522800" cy="2916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361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かみかみ</a:t>
              </a:r>
              <a:r>
                <a:rPr lang="ja-JP" altLang="en-US" sz="14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チャレンジ</a:t>
              </a:r>
              <a:endPara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6" name="テキスト ボックス 71"/>
            <p:cNvSpPr txBox="1">
              <a:spLocks noChangeArrowheads="1"/>
            </p:cNvSpPr>
            <p:nvPr/>
          </p:nvSpPr>
          <p:spPr bwMode="auto">
            <a:xfrm>
              <a:off x="1588532" y="3872880"/>
              <a:ext cx="4968552" cy="38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自分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が選んだ内容を達成できたかな？</a:t>
              </a:r>
              <a:endPara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取組→よくできた：◎　　できた：〇　　あまりできなかった：△</a:t>
              </a:r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9239" y="7030148"/>
            <a:ext cx="6568947" cy="385362"/>
            <a:chOff x="66056" y="7257256"/>
            <a:chExt cx="6568947" cy="385362"/>
          </a:xfrm>
        </p:grpSpPr>
        <p:sp>
          <p:nvSpPr>
            <p:cNvPr id="47" name="角丸四角形 46"/>
            <p:cNvSpPr/>
            <p:nvPr/>
          </p:nvSpPr>
          <p:spPr>
            <a:xfrm>
              <a:off x="66056" y="7257256"/>
              <a:ext cx="1522476" cy="2916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361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すやすや</a:t>
              </a:r>
              <a:r>
                <a:rPr lang="ja-JP" altLang="en-US" sz="1400" b="1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チャレンジ</a:t>
              </a:r>
              <a:endPara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8" name="テキスト ボックス 71"/>
            <p:cNvSpPr txBox="1">
              <a:spLocks noChangeArrowheads="1"/>
            </p:cNvSpPr>
            <p:nvPr/>
          </p:nvSpPr>
          <p:spPr bwMode="auto">
            <a:xfrm>
              <a:off x="1573517" y="7257256"/>
              <a:ext cx="5061486" cy="38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3503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※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自分が選んだ内容を達成できたかな？</a:t>
              </a:r>
              <a:endParaRPr lang="en-US" altLang="ja-JP" sz="12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eaLnBrk="1" hangingPunct="1">
                <a:lnSpc>
                  <a:spcPts val="1100"/>
                </a:lnSpc>
                <a:spcBef>
                  <a:spcPct val="0"/>
                </a:spcBef>
                <a:buFontTx/>
                <a:buNone/>
              </a:pPr>
              <a:r>
                <a:rPr lang="ja-JP" altLang="en-US" sz="1200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取組→よくできた：◎　　できた：〇　　あまりできなかった：△</a:t>
              </a:r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</p:grpSp>
      <p:graphicFrame>
        <p:nvGraphicFramePr>
          <p:cNvPr id="41" name="表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669519"/>
              </p:ext>
            </p:extLst>
          </p:nvPr>
        </p:nvGraphicFramePr>
        <p:xfrm>
          <a:off x="32671" y="7441847"/>
          <a:ext cx="6770685" cy="687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14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１学期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　　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84520"/>
              </p:ext>
            </p:extLst>
          </p:nvPr>
        </p:nvGraphicFramePr>
        <p:xfrm>
          <a:off x="30482" y="6096954"/>
          <a:ext cx="6770685" cy="646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３学期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1" name="表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139340"/>
              </p:ext>
            </p:extLst>
          </p:nvPr>
        </p:nvGraphicFramePr>
        <p:xfrm>
          <a:off x="30483" y="8975739"/>
          <a:ext cx="6770685" cy="687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14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３学期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　　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2" name="表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66252"/>
              </p:ext>
            </p:extLst>
          </p:nvPr>
        </p:nvGraphicFramePr>
        <p:xfrm>
          <a:off x="30482" y="8208793"/>
          <a:ext cx="6772015" cy="687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14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２学期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　　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3" name="表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277983"/>
              </p:ext>
            </p:extLst>
          </p:nvPr>
        </p:nvGraphicFramePr>
        <p:xfrm>
          <a:off x="38187" y="5303671"/>
          <a:ext cx="6770685" cy="646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２学期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4" name="表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98878"/>
              </p:ext>
            </p:extLst>
          </p:nvPr>
        </p:nvGraphicFramePr>
        <p:xfrm>
          <a:off x="30482" y="4517647"/>
          <a:ext cx="6770685" cy="646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１学期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5" name="表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523230"/>
              </p:ext>
            </p:extLst>
          </p:nvPr>
        </p:nvGraphicFramePr>
        <p:xfrm>
          <a:off x="38186" y="2981645"/>
          <a:ext cx="6770685" cy="917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３学期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分／歩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121913" marR="121913" marT="34292" marB="34292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6" name="表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378129"/>
              </p:ext>
            </p:extLst>
          </p:nvPr>
        </p:nvGraphicFramePr>
        <p:xfrm>
          <a:off x="38186" y="1943995"/>
          <a:ext cx="6770685" cy="917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２学期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分／歩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121913" marR="121913" marT="34292" marB="34292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7" name="表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948125"/>
              </p:ext>
            </p:extLst>
          </p:nvPr>
        </p:nvGraphicFramePr>
        <p:xfrm>
          <a:off x="46715" y="903109"/>
          <a:ext cx="6770685" cy="917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7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82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508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１学期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   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火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水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木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金</a:t>
                      </a:r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土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／　</a:t>
                      </a:r>
                      <a:r>
                        <a:rPr kumimoji="1" lang="ja-JP" altLang="en-US" sz="11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日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振り返り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分／歩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121913" marR="121913" marT="34292" marB="34292" anchor="ctr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取組</a:t>
                      </a:r>
                    </a:p>
                  </a:txBody>
                  <a:tcPr marL="0" marR="0" marT="0" marB="0" anchor="ctr">
                    <a:solidFill>
                      <a:srgbClr val="EFFC9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r" defTabSz="9361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0" marR="0" marT="0" marB="0" anchor="b">
                    <a:lnL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84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3227</TotalTime>
  <Words>406</Words>
  <Application>Microsoft Office PowerPoint</Application>
  <PresentationFormat>A4 210 x 297 mm</PresentationFormat>
  <Paragraphs>103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SS17081020</dc:creator>
  <cp:lastModifiedBy>058000</cp:lastModifiedBy>
  <cp:revision>222</cp:revision>
  <cp:lastPrinted>2022-04-27T06:05:45Z</cp:lastPrinted>
  <dcterms:created xsi:type="dcterms:W3CDTF">2018-02-20T04:43:01Z</dcterms:created>
  <dcterms:modified xsi:type="dcterms:W3CDTF">2023-03-27T09:30:08Z</dcterms:modified>
</cp:coreProperties>
</file>