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F37"/>
    <a:srgbClr val="10AAAA"/>
    <a:srgbClr val="FA5D06"/>
    <a:srgbClr val="D08100"/>
    <a:srgbClr val="F39800"/>
    <a:srgbClr val="EAEAEA"/>
    <a:srgbClr val="D0CEC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82" autoAdjust="0"/>
    <p:restoredTop sz="94363" autoAdjust="0"/>
  </p:normalViewPr>
  <p:slideViewPr>
    <p:cSldViewPr snapToGrid="0">
      <p:cViewPr varScale="1">
        <p:scale>
          <a:sx n="77" d="100"/>
          <a:sy n="77" d="100"/>
        </p:scale>
        <p:origin x="330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23703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99027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34104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54798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19766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50971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6061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05593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075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516820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71954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903168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31D66DA-39D3-4692-ACE3-668E6B58A143}"/>
              </a:ext>
            </a:extLst>
          </p:cNvPr>
          <p:cNvSpPr/>
          <p:nvPr/>
        </p:nvSpPr>
        <p:spPr>
          <a:xfrm>
            <a:off x="49108" y="13199"/>
            <a:ext cx="6759785" cy="33355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26615FDE-52D8-4676-9979-912947ED20FF}"/>
              </a:ext>
            </a:extLst>
          </p:cNvPr>
          <p:cNvSpPr txBox="1"/>
          <p:nvPr/>
        </p:nvSpPr>
        <p:spPr>
          <a:xfrm>
            <a:off x="310198" y="-2779"/>
            <a:ext cx="6237605" cy="360548"/>
          </a:xfrm>
          <a:prstGeom prst="rect">
            <a:avLst/>
          </a:prstGeom>
          <a:noFill/>
        </p:spPr>
        <p:txBody>
          <a:bodyPr wrap="none" rtlCol="0">
            <a:spAutoFit/>
          </a:bodyPr>
          <a:lstStyle/>
          <a:p>
            <a:pPr>
              <a:lnSpc>
                <a:spcPct val="150000"/>
              </a:lnSpc>
            </a:pP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r>
              <a:rPr kumimoji="1" lang="ja-JP" altLang="en-US" sz="1400" dirty="0">
                <a:ln w="3175">
                  <a:noFill/>
                </a:ln>
                <a:solidFill>
                  <a:schemeClr val="bg1"/>
                </a:solidFill>
                <a:latin typeface="BIZ UDPゴシック" panose="020B0400000000000000" pitchFamily="50" charset="-128"/>
                <a:ea typeface="BIZ UDPゴシック" panose="020B0400000000000000" pitchFamily="50" charset="-128"/>
              </a:rPr>
              <a:t>令和６年度岩手県海洋ごみ対策清掃活動団体支援制度清掃活動実施報告書</a:t>
            </a: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p>
        </p:txBody>
      </p:sp>
      <p:graphicFrame>
        <p:nvGraphicFramePr>
          <p:cNvPr id="5" name="表 4">
            <a:extLst>
              <a:ext uri="{FF2B5EF4-FFF2-40B4-BE49-F238E27FC236}">
                <a16:creationId xmlns:a16="http://schemas.microsoft.com/office/drawing/2014/main" id="{E17DE7B4-2C6F-40FC-8FC0-0DF4BFA82ED6}"/>
              </a:ext>
            </a:extLst>
          </p:cNvPr>
          <p:cNvGraphicFramePr>
            <a:graphicFrameLocks noGrp="1"/>
          </p:cNvGraphicFramePr>
          <p:nvPr>
            <p:extLst>
              <p:ext uri="{D42A27DB-BD31-4B8C-83A1-F6EECF244321}">
                <p14:modId xmlns:p14="http://schemas.microsoft.com/office/powerpoint/2010/main" val="339016955"/>
              </p:ext>
            </p:extLst>
          </p:nvPr>
        </p:nvGraphicFramePr>
        <p:xfrm>
          <a:off x="247766" y="1396526"/>
          <a:ext cx="6362468" cy="7787640"/>
        </p:xfrm>
        <a:graphic>
          <a:graphicData uri="http://schemas.openxmlformats.org/drawingml/2006/table">
            <a:tbl>
              <a:tblPr firstRow="1" bandRow="1">
                <a:tableStyleId>{5C22544A-7EE6-4342-B048-85BDC9FD1C3A}</a:tableStyleId>
              </a:tblPr>
              <a:tblGrid>
                <a:gridCol w="561394">
                  <a:extLst>
                    <a:ext uri="{9D8B030D-6E8A-4147-A177-3AD203B41FA5}">
                      <a16:colId xmlns:a16="http://schemas.microsoft.com/office/drawing/2014/main" val="301954809"/>
                    </a:ext>
                  </a:extLst>
                </a:gridCol>
                <a:gridCol w="2619840">
                  <a:extLst>
                    <a:ext uri="{9D8B030D-6E8A-4147-A177-3AD203B41FA5}">
                      <a16:colId xmlns:a16="http://schemas.microsoft.com/office/drawing/2014/main" val="2123117896"/>
                    </a:ext>
                  </a:extLst>
                </a:gridCol>
                <a:gridCol w="561394">
                  <a:extLst>
                    <a:ext uri="{9D8B030D-6E8A-4147-A177-3AD203B41FA5}">
                      <a16:colId xmlns:a16="http://schemas.microsoft.com/office/drawing/2014/main" val="1137752006"/>
                    </a:ext>
                  </a:extLst>
                </a:gridCol>
                <a:gridCol w="2619840">
                  <a:extLst>
                    <a:ext uri="{9D8B030D-6E8A-4147-A177-3AD203B41FA5}">
                      <a16:colId xmlns:a16="http://schemas.microsoft.com/office/drawing/2014/main" val="518413787"/>
                    </a:ext>
                  </a:extLst>
                </a:gridCol>
              </a:tblGrid>
              <a:tr h="370840">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氏名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氏名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032498"/>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21</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963820"/>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22</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7346739"/>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23</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8976759"/>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4</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24</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1039559"/>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5</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25</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7490974"/>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6</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26</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8215848"/>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7</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27</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6791547"/>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8</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28</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0708536"/>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9</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29</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7916228"/>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10</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30</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7515198"/>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11</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31</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007486"/>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12</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32</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375932"/>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13</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33</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7131630"/>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14</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34</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1968019"/>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15</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35</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5607634"/>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16</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36</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7796983"/>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17</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37</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647868"/>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18</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38</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223316"/>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19</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39</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8759674"/>
                  </a:ext>
                </a:extLst>
              </a:tr>
              <a:tr h="370840">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20</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chemeClr val="tx1"/>
                          </a:solidFill>
                          <a:latin typeface="BIZ UDPゴシック" panose="020B0400000000000000" pitchFamily="50" charset="-128"/>
                          <a:ea typeface="BIZ UDPゴシック" panose="020B0400000000000000" pitchFamily="50" charset="-128"/>
                        </a:rPr>
                        <a:t>40</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8001743"/>
                  </a:ext>
                </a:extLst>
              </a:tr>
            </a:tbl>
          </a:graphicData>
        </a:graphic>
      </p:graphicFrame>
      <p:sp>
        <p:nvSpPr>
          <p:cNvPr id="6" name="テキスト ボックス 5">
            <a:extLst>
              <a:ext uri="{FF2B5EF4-FFF2-40B4-BE49-F238E27FC236}">
                <a16:creationId xmlns:a16="http://schemas.microsoft.com/office/drawing/2014/main" id="{F4AAB1E4-2496-446A-9102-13F40DE7BD4D}"/>
              </a:ext>
            </a:extLst>
          </p:cNvPr>
          <p:cNvSpPr txBox="1"/>
          <p:nvPr/>
        </p:nvSpPr>
        <p:spPr>
          <a:xfrm>
            <a:off x="40292" y="408002"/>
            <a:ext cx="889987" cy="293478"/>
          </a:xfrm>
          <a:prstGeom prst="rect">
            <a:avLst/>
          </a:prstGeom>
          <a:noFill/>
          <a:ln>
            <a:solidFill>
              <a:schemeClr val="tx1">
                <a:lumMod val="50000"/>
                <a:lumOff val="50000"/>
              </a:schemeClr>
            </a:solidFill>
          </a:ln>
        </p:spPr>
        <p:txBody>
          <a:bodyPr wrap="none" rtlCol="0">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5</a:t>
            </a:r>
            <a:r>
              <a:rPr kumimoji="1" lang="ja-JP" altLang="en-US" sz="1050" dirty="0">
                <a:ln w="3175">
                  <a:noFill/>
                </a:ln>
                <a:latin typeface="BIZ UDPゴシック" panose="020B0400000000000000" pitchFamily="50" charset="-128"/>
                <a:ea typeface="BIZ UDPゴシック" panose="020B0400000000000000" pitchFamily="50" charset="-128"/>
              </a:rPr>
              <a:t>号</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08BF7941-FCEA-4AE5-8CAE-C6EF85E58EFF}"/>
              </a:ext>
            </a:extLst>
          </p:cNvPr>
          <p:cNvSpPr txBox="1"/>
          <p:nvPr/>
        </p:nvSpPr>
        <p:spPr>
          <a:xfrm>
            <a:off x="836784" y="948684"/>
            <a:ext cx="5184433" cy="322268"/>
          </a:xfrm>
          <a:prstGeom prst="rect">
            <a:avLst/>
          </a:prstGeom>
          <a:noFill/>
        </p:spPr>
        <p:txBody>
          <a:bodyPr wrap="none" rtlCol="0">
            <a:spAutoFit/>
          </a:bodyPr>
          <a:lstStyle/>
          <a:p>
            <a:pPr algn="ctr">
              <a:lnSpc>
                <a:spcPct val="150000"/>
              </a:lnSpc>
            </a:pPr>
            <a:r>
              <a:rPr kumimoji="1" lang="ja-JP" altLang="en-US" sz="1200" dirty="0">
                <a:ln w="3175">
                  <a:noFill/>
                </a:ln>
                <a:latin typeface="BIZ UDPゴシック" panose="020B0400000000000000" pitchFamily="50" charset="-128"/>
                <a:ea typeface="BIZ UDPゴシック" panose="020B0400000000000000" pitchFamily="50" charset="-128"/>
              </a:rPr>
              <a:t>令和６年　　　月　　　日開催の清掃活動イベントの参加者は次のとおりです。</a:t>
            </a:r>
            <a:endParaRPr kumimoji="1" lang="en-US" altLang="ja-JP" sz="1200" dirty="0">
              <a:ln w="3175">
                <a:noFill/>
              </a:ln>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9F898F99-5623-4403-B3E7-32562B8F99EC}"/>
              </a:ext>
            </a:extLst>
          </p:cNvPr>
          <p:cNvSpPr txBox="1"/>
          <p:nvPr/>
        </p:nvSpPr>
        <p:spPr>
          <a:xfrm>
            <a:off x="4862726" y="9275305"/>
            <a:ext cx="1620957" cy="293478"/>
          </a:xfrm>
          <a:prstGeom prst="rect">
            <a:avLst/>
          </a:prstGeom>
          <a:noFill/>
        </p:spPr>
        <p:txBody>
          <a:bodyPr wrap="none" rtlCol="0">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計　　　　　　　　　　　　　人</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cxnSp>
        <p:nvCxnSpPr>
          <p:cNvPr id="9" name="直線コネクタ 8">
            <a:extLst>
              <a:ext uri="{FF2B5EF4-FFF2-40B4-BE49-F238E27FC236}">
                <a16:creationId xmlns:a16="http://schemas.microsoft.com/office/drawing/2014/main" id="{7943B9D5-C01C-4A85-9842-92A35B184E84}"/>
              </a:ext>
            </a:extLst>
          </p:cNvPr>
          <p:cNvCxnSpPr>
            <a:cxnSpLocks/>
          </p:cNvCxnSpPr>
          <p:nvPr/>
        </p:nvCxnSpPr>
        <p:spPr>
          <a:xfrm>
            <a:off x="4862726" y="9615533"/>
            <a:ext cx="1620957"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C576D6A-A298-4B77-BDE6-38F9E9470C5A}"/>
              </a:ext>
            </a:extLst>
          </p:cNvPr>
          <p:cNvSpPr txBox="1"/>
          <p:nvPr/>
        </p:nvSpPr>
        <p:spPr>
          <a:xfrm>
            <a:off x="2042242" y="445305"/>
            <a:ext cx="2773516" cy="360548"/>
          </a:xfrm>
          <a:prstGeom prst="rect">
            <a:avLst/>
          </a:prstGeom>
          <a:noFill/>
        </p:spPr>
        <p:txBody>
          <a:bodyPr wrap="none" rtlCol="0">
            <a:spAutoFit/>
          </a:bodyPr>
          <a:lstStyle/>
          <a:p>
            <a:pPr algn="ctr">
              <a:lnSpc>
                <a:spcPct val="150000"/>
              </a:lnSpc>
            </a:pPr>
            <a:r>
              <a:rPr kumimoji="1" lang="ja-JP" altLang="en-US" sz="1400" dirty="0">
                <a:ln w="3175">
                  <a:noFill/>
                </a:ln>
                <a:latin typeface="BIZ UDPゴシック" panose="020B0400000000000000" pitchFamily="50" charset="-128"/>
                <a:ea typeface="BIZ UDPゴシック" panose="020B0400000000000000" pitchFamily="50" charset="-128"/>
              </a:rPr>
              <a:t>≪清掃活動イベント参加者名簿≫</a:t>
            </a:r>
            <a:endParaRPr kumimoji="1" lang="en-US" altLang="ja-JP" sz="1400" dirty="0">
              <a:ln w="3175">
                <a:noFill/>
              </a:ln>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41522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1575</TotalTime>
  <Words>110</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立花 久実 0705</dc:creator>
  <cp:lastModifiedBy>019949</cp:lastModifiedBy>
  <cp:revision>103</cp:revision>
  <cp:lastPrinted>2023-04-10T08:44:42Z</cp:lastPrinted>
  <dcterms:created xsi:type="dcterms:W3CDTF">2023-04-03T07:04:04Z</dcterms:created>
  <dcterms:modified xsi:type="dcterms:W3CDTF">2024-05-23T00:50:32Z</dcterms:modified>
</cp:coreProperties>
</file>