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</p:sldIdLst>
  <p:sldSz cx="9144000" cy="6858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9" autoAdjust="0"/>
    <p:restoredTop sz="94660"/>
  </p:normalViewPr>
  <p:slideViewPr>
    <p:cSldViewPr snapToGrid="0">
      <p:cViewPr varScale="1">
        <p:scale>
          <a:sx n="79" d="100"/>
          <a:sy n="79" d="100"/>
        </p:scale>
        <p:origin x="52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17956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33301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6779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67898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4592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64833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071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55318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5108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8001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21288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9425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角丸四角形 8"/>
          <p:cNvSpPr/>
          <p:nvPr/>
        </p:nvSpPr>
        <p:spPr>
          <a:xfrm>
            <a:off x="5923861" y="724621"/>
            <a:ext cx="2937755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106520" y="724621"/>
            <a:ext cx="3694080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85433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l"/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令和　年度　人権教育研究推進事業　＜</a:t>
            </a:r>
            <a:r>
              <a:rPr lang="zh-TW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人権教育総合推進地域事業</a:t>
            </a:r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＞</a:t>
            </a:r>
          </a:p>
        </p:txBody>
      </p:sp>
      <p:sp>
        <p:nvSpPr>
          <p:cNvPr id="5" name="角丸四角形 4"/>
          <p:cNvSpPr/>
          <p:nvPr/>
        </p:nvSpPr>
        <p:spPr>
          <a:xfrm>
            <a:off x="5011907" y="724621"/>
            <a:ext cx="1039681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地域名</a:t>
            </a:r>
          </a:p>
        </p:txBody>
      </p:sp>
      <p:sp>
        <p:nvSpPr>
          <p:cNvPr id="6" name="角丸四角形 5"/>
          <p:cNvSpPr/>
          <p:nvPr/>
        </p:nvSpPr>
        <p:spPr>
          <a:xfrm>
            <a:off x="102139" y="724621"/>
            <a:ext cx="1101657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都道府県・指定都市名</a:t>
            </a:r>
          </a:p>
        </p:txBody>
      </p:sp>
      <p:sp>
        <p:nvSpPr>
          <p:cNvPr id="15" name="角丸四角形 14"/>
          <p:cNvSpPr/>
          <p:nvPr/>
        </p:nvSpPr>
        <p:spPr>
          <a:xfrm>
            <a:off x="102139" y="2474439"/>
            <a:ext cx="2100371" cy="253082"/>
          </a:xfrm>
          <a:prstGeom prst="roundRect">
            <a:avLst>
              <a:gd name="adj" fmla="val 110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各組織の動き・役割等</a:t>
            </a:r>
            <a:endParaRPr lang="en-US" altLang="ja-JP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8013357" y="0"/>
            <a:ext cx="1130643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/>
              <a:t>別紙様式３－１</a:t>
            </a:r>
          </a:p>
        </p:txBody>
      </p:sp>
      <p:sp>
        <p:nvSpPr>
          <p:cNvPr id="18" name="角丸四角形 17"/>
          <p:cNvSpPr/>
          <p:nvPr/>
        </p:nvSpPr>
        <p:spPr>
          <a:xfrm>
            <a:off x="1371600" y="1206318"/>
            <a:ext cx="7490016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23" name="角丸四角形 22"/>
          <p:cNvSpPr/>
          <p:nvPr/>
        </p:nvSpPr>
        <p:spPr>
          <a:xfrm>
            <a:off x="129966" y="1206318"/>
            <a:ext cx="1412663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人権課題</a:t>
            </a:r>
          </a:p>
        </p:txBody>
      </p:sp>
      <p:sp>
        <p:nvSpPr>
          <p:cNvPr id="24" name="角丸四角形 23"/>
          <p:cNvSpPr/>
          <p:nvPr/>
        </p:nvSpPr>
        <p:spPr>
          <a:xfrm>
            <a:off x="282384" y="5773377"/>
            <a:ext cx="8703823" cy="788547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157793" y="5773377"/>
            <a:ext cx="1357008" cy="788547"/>
          </a:xfrm>
          <a:prstGeom prst="roundRect">
            <a:avLst>
              <a:gd name="adj" fmla="val 101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校種間連携の概要</a:t>
            </a:r>
          </a:p>
        </p:txBody>
      </p:sp>
      <p:sp>
        <p:nvSpPr>
          <p:cNvPr id="19" name="角丸四角形 17">
            <a:extLst>
              <a:ext uri="{FF2B5EF4-FFF2-40B4-BE49-F238E27FC236}">
                <a16:creationId xmlns:a16="http://schemas.microsoft.com/office/drawing/2014/main" id="{0AAF12BF-1C2A-4DC6-9DE9-36F92CEA8017}"/>
              </a:ext>
            </a:extLst>
          </p:cNvPr>
          <p:cNvSpPr/>
          <p:nvPr/>
        </p:nvSpPr>
        <p:spPr>
          <a:xfrm>
            <a:off x="1266738" y="1698520"/>
            <a:ext cx="7594878" cy="696075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17" name="角丸四角形 22">
            <a:extLst>
              <a:ext uri="{FF2B5EF4-FFF2-40B4-BE49-F238E27FC236}">
                <a16:creationId xmlns:a16="http://schemas.microsoft.com/office/drawing/2014/main" id="{77661A2E-33E3-4D64-AE5A-3B5CB797D279}"/>
              </a:ext>
            </a:extLst>
          </p:cNvPr>
          <p:cNvSpPr/>
          <p:nvPr/>
        </p:nvSpPr>
        <p:spPr>
          <a:xfrm>
            <a:off x="102140" y="1684755"/>
            <a:ext cx="1592908" cy="722785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目標・人権教育のねらい</a:t>
            </a:r>
          </a:p>
        </p:txBody>
      </p:sp>
    </p:spTree>
    <p:extLst>
      <p:ext uri="{BB962C8B-B14F-4D97-AF65-F5344CB8AC3E}">
        <p14:creationId xmlns:p14="http://schemas.microsoft.com/office/powerpoint/2010/main" val="30797152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 26">
            <a:extLst>
              <a:ext uri="{FF2B5EF4-FFF2-40B4-BE49-F238E27FC236}">
                <a16:creationId xmlns:a16="http://schemas.microsoft.com/office/drawing/2014/main" id="{E411A871-796B-1090-05A3-2AD94449E829}"/>
              </a:ext>
            </a:extLst>
          </p:cNvPr>
          <p:cNvSpPr/>
          <p:nvPr/>
        </p:nvSpPr>
        <p:spPr>
          <a:xfrm>
            <a:off x="653144" y="1659247"/>
            <a:ext cx="8333064" cy="488959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85433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l"/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令和　年度　人権教育研究推進事業　＜</a:t>
            </a:r>
            <a:r>
              <a:rPr lang="zh-TW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人権教育総合推進地域事業</a:t>
            </a:r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＞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8013357" y="0"/>
            <a:ext cx="1130643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/>
              <a:t>別紙様式３－１</a:t>
            </a:r>
          </a:p>
        </p:txBody>
      </p:sp>
      <p:sp>
        <p:nvSpPr>
          <p:cNvPr id="27" name="角丸四角形 26"/>
          <p:cNvSpPr/>
          <p:nvPr/>
        </p:nvSpPr>
        <p:spPr>
          <a:xfrm>
            <a:off x="157793" y="748598"/>
            <a:ext cx="8703823" cy="747484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8" name="角丸四角形 27"/>
          <p:cNvSpPr/>
          <p:nvPr/>
        </p:nvSpPr>
        <p:spPr>
          <a:xfrm>
            <a:off x="157794" y="748597"/>
            <a:ext cx="1357008" cy="747485"/>
          </a:xfrm>
          <a:prstGeom prst="roundRect">
            <a:avLst>
              <a:gd name="adj" fmla="val 91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地域・関係機関との連携の概要</a:t>
            </a:r>
          </a:p>
        </p:txBody>
      </p:sp>
      <p:sp>
        <p:nvSpPr>
          <p:cNvPr id="31" name="角丸四角形 30"/>
          <p:cNvSpPr/>
          <p:nvPr/>
        </p:nvSpPr>
        <p:spPr>
          <a:xfrm>
            <a:off x="157793" y="1659247"/>
            <a:ext cx="1357008" cy="488959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事業成果</a:t>
            </a:r>
          </a:p>
        </p:txBody>
      </p:sp>
    </p:spTree>
    <p:extLst>
      <p:ext uri="{BB962C8B-B14F-4D97-AF65-F5344CB8AC3E}">
        <p14:creationId xmlns:p14="http://schemas.microsoft.com/office/powerpoint/2010/main" val="13149714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1638</TotalTime>
  <Words>71</Words>
  <Application>Microsoft Office PowerPoint</Application>
  <PresentationFormat>画面に合わせる (4:3)</PresentationFormat>
  <Paragraphs>12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ゴシック</vt:lpstr>
      <vt:lpstr>Arial</vt:lpstr>
      <vt:lpstr>Calibri</vt:lpstr>
      <vt:lpstr>Calibri Light</vt:lpstr>
      <vt:lpstr>Office テーマ</vt:lpstr>
      <vt:lpstr>令和　年度　人権教育研究推進事業　＜人権教育総合推進地域事業＞</vt:lpstr>
      <vt:lpstr>令和　年度　人権教育研究推進事業　＜人権教育総合推進地域事業＞</vt:lpstr>
    </vt:vector>
  </TitlesOfParts>
  <Company>MEXT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令和　年度　人権教育研究推進事業　＜＞</dc:title>
  <dc:creator>m</dc:creator>
  <cp:lastModifiedBy>櫻井三琴</cp:lastModifiedBy>
  <cp:revision>66</cp:revision>
  <cp:lastPrinted>2023-03-30T06:14:30Z</cp:lastPrinted>
  <dcterms:created xsi:type="dcterms:W3CDTF">2020-11-27T10:31:35Z</dcterms:created>
  <dcterms:modified xsi:type="dcterms:W3CDTF">2024-01-25T01:13:17Z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d899a617-f30e-4fb8-b81c-fb6d0b94ac5b_Enabled">
    <vt:lpwstr>true</vt:lpwstr>
  </property>
  <property fmtid="{D5CDD505-2E9C-101B-9397-08002B2CF9AE}" pid="3" name="MSIP_Label_d899a617-f30e-4fb8-b81c-fb6d0b94ac5b_SetDate">
    <vt:lpwstr>2022-03-02T13:58:47Z</vt:lpwstr>
  </property>
  <property fmtid="{D5CDD505-2E9C-101B-9397-08002B2CF9AE}" pid="4" name="MSIP_Label_d899a617-f30e-4fb8-b81c-fb6d0b94ac5b_Method">
    <vt:lpwstr>Standard</vt:lpwstr>
  </property>
  <property fmtid="{D5CDD505-2E9C-101B-9397-08002B2CF9AE}" pid="5" name="MSIP_Label_d899a617-f30e-4fb8-b81c-fb6d0b94ac5b_Name">
    <vt:lpwstr>機密性2情報</vt:lpwstr>
  </property>
  <property fmtid="{D5CDD505-2E9C-101B-9397-08002B2CF9AE}" pid="6" name="MSIP_Label_d899a617-f30e-4fb8-b81c-fb6d0b94ac5b_SiteId">
    <vt:lpwstr>545810b0-36cb-4290-8926-48dbc0f9e92f</vt:lpwstr>
  </property>
  <property fmtid="{D5CDD505-2E9C-101B-9397-08002B2CF9AE}" pid="7" name="MSIP_Label_d899a617-f30e-4fb8-b81c-fb6d0b94ac5b_ActionId">
    <vt:lpwstr>27482759-34ca-4284-84d4-dfa60ea9d4db</vt:lpwstr>
  </property>
  <property fmtid="{D5CDD505-2E9C-101B-9397-08002B2CF9AE}" pid="8" name="MSIP_Label_d899a617-f30e-4fb8-b81c-fb6d0b94ac5b_ContentBits">
    <vt:lpwstr>0</vt:lpwstr>
  </property>
</Properties>
</file>

<file path=docProps/thumbnail.jpeg>
</file>