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63" r:id="rId2"/>
    <p:sldId id="256" r:id="rId3"/>
    <p:sldId id="257" r:id="rId4"/>
    <p:sldId id="265" r:id="rId5"/>
    <p:sldId id="267" r:id="rId6"/>
    <p:sldId id="268" r:id="rId7"/>
    <p:sldId id="269" r:id="rId8"/>
    <p:sldId id="270" r:id="rId9"/>
    <p:sldId id="266" r:id="rId10"/>
    <p:sldId id="271" r:id="rId11"/>
    <p:sldId id="272" r:id="rId12"/>
    <p:sldId id="273" r:id="rId13"/>
    <p:sldId id="274" r:id="rId14"/>
    <p:sldId id="275" r:id="rId15"/>
    <p:sldId id="276" r:id="rId16"/>
    <p:sldId id="258" r:id="rId17"/>
    <p:sldId id="277" r:id="rId18"/>
    <p:sldId id="278" r:id="rId19"/>
    <p:sldId id="260" r:id="rId20"/>
    <p:sldId id="279" r:id="rId21"/>
    <p:sldId id="284" r:id="rId22"/>
    <p:sldId id="283" r:id="rId23"/>
    <p:sldId id="282" r:id="rId24"/>
    <p:sldId id="281" r:id="rId25"/>
    <p:sldId id="280" r:id="rId26"/>
    <p:sldId id="285" r:id="rId27"/>
    <p:sldId id="288" r:id="rId28"/>
    <p:sldId id="287" r:id="rId29"/>
    <p:sldId id="286" r:id="rId30"/>
    <p:sldId id="289" r:id="rId31"/>
    <p:sldId id="290" r:id="rId3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B9DF3FB5-28A7-490E-8D4D-CF48C7657E52}">
          <p14:sldIdLst>
            <p14:sldId id="263"/>
            <p14:sldId id="256"/>
            <p14:sldId id="257"/>
            <p14:sldId id="265"/>
            <p14:sldId id="267"/>
            <p14:sldId id="268"/>
            <p14:sldId id="269"/>
            <p14:sldId id="270"/>
            <p14:sldId id="266"/>
            <p14:sldId id="271"/>
            <p14:sldId id="272"/>
            <p14:sldId id="273"/>
            <p14:sldId id="274"/>
            <p14:sldId id="275"/>
            <p14:sldId id="276"/>
            <p14:sldId id="258"/>
            <p14:sldId id="277"/>
            <p14:sldId id="278"/>
            <p14:sldId id="260"/>
            <p14:sldId id="279"/>
            <p14:sldId id="284"/>
            <p14:sldId id="283"/>
            <p14:sldId id="282"/>
            <p14:sldId id="281"/>
            <p14:sldId id="280"/>
            <p14:sldId id="285"/>
            <p14:sldId id="288"/>
            <p14:sldId id="287"/>
            <p14:sldId id="286"/>
            <p14:sldId id="289"/>
            <p14:sldId id="29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8" d="100"/>
          <a:sy n="48" d="100"/>
        </p:scale>
        <p:origin x="58" y="81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CFE5FD5-101D-48C7-812F-AA8D190D9F03}" type="datetimeFigureOut">
              <a:rPr kumimoji="1" lang="ja-JP" altLang="en-US" smtClean="0"/>
              <a:t>2025/1/7</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D8A7A6C-6FF7-48A7-8E84-FD4B22DBBA93}" type="slidenum">
              <a:rPr kumimoji="1" lang="ja-JP" altLang="en-US" smtClean="0"/>
              <a:t>‹#›</a:t>
            </a:fld>
            <a:endParaRPr kumimoji="1" lang="ja-JP" altLang="en-US"/>
          </a:p>
        </p:txBody>
      </p:sp>
    </p:spTree>
    <p:extLst>
      <p:ext uri="{BB962C8B-B14F-4D97-AF65-F5344CB8AC3E}">
        <p14:creationId xmlns:p14="http://schemas.microsoft.com/office/powerpoint/2010/main" val="13504640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270612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233446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261019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244869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297971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180483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60134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37871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307739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350188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48EEE-1885-48A4-88A4-B031C3DCA156}" type="datetimeFigureOut">
              <a:rPr kumimoji="1" lang="ja-JP" altLang="en-US" smtClean="0"/>
              <a:t>2025/1/7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368541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48EEE-1885-48A4-88A4-B031C3DCA156}" type="datetimeFigureOut">
              <a:rPr kumimoji="1" lang="ja-JP" altLang="en-US" smtClean="0"/>
              <a:t>2025/1/7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265DE-BC0F-478A-9FA0-0671A6078530}" type="slidenum">
              <a:rPr kumimoji="1" lang="ja-JP" altLang="en-US" smtClean="0"/>
              <a:t>‹#›</a:t>
            </a:fld>
            <a:endParaRPr kumimoji="1" lang="ja-JP" altLang="en-US"/>
          </a:p>
        </p:txBody>
      </p:sp>
    </p:spTree>
    <p:extLst>
      <p:ext uri="{BB962C8B-B14F-4D97-AF65-F5344CB8AC3E}">
        <p14:creationId xmlns:p14="http://schemas.microsoft.com/office/powerpoint/2010/main" val="340567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758" y="703478"/>
            <a:ext cx="11244726" cy="1079292"/>
          </a:xfrm>
        </p:spPr>
        <p:txBody>
          <a:bodyPr>
            <a:noAutofit/>
          </a:bodyPr>
          <a:lstStyle/>
          <a:p>
            <a:r>
              <a:rPr kumimoji="1" lang="ja-JP" altLang="en-US" sz="4800" b="1" dirty="0" smtClean="0"/>
              <a:t>漂着</a:t>
            </a:r>
            <a:r>
              <a:rPr lang="ja-JP" altLang="en-US" sz="4800" b="1" dirty="0" smtClean="0"/>
              <a:t>ゴミ</a:t>
            </a:r>
            <a:r>
              <a:rPr kumimoji="1" lang="ja-JP" altLang="en-US" sz="4800" b="1" dirty="0" smtClean="0"/>
              <a:t>回収</a:t>
            </a:r>
            <a:r>
              <a:rPr kumimoji="1" lang="ja-JP" altLang="en-US" sz="4800" b="1" dirty="0" smtClean="0"/>
              <a:t>ネットワークの取組の紹介</a:t>
            </a:r>
            <a:endParaRPr kumimoji="1" lang="ja-JP" altLang="en-US" sz="4800" b="1" dirty="0"/>
          </a:p>
        </p:txBody>
      </p:sp>
      <p:sp>
        <p:nvSpPr>
          <p:cNvPr id="3" name="コンテンツ プレースホルダー 2"/>
          <p:cNvSpPr>
            <a:spLocks noGrp="1"/>
          </p:cNvSpPr>
          <p:nvPr>
            <p:ph idx="1"/>
          </p:nvPr>
        </p:nvSpPr>
        <p:spPr>
          <a:xfrm>
            <a:off x="369758" y="1810480"/>
            <a:ext cx="11452484" cy="4781862"/>
          </a:xfrm>
        </p:spPr>
        <p:txBody>
          <a:bodyPr>
            <a:normAutofit/>
          </a:bodyPr>
          <a:lstStyle/>
          <a:p>
            <a:pPr marL="0" indent="0">
              <a:buNone/>
            </a:pPr>
            <a:r>
              <a:rPr lang="ja-JP" altLang="en-US" b="1" dirty="0" smtClean="0"/>
              <a:t>〇　</a:t>
            </a:r>
            <a:r>
              <a:rPr kumimoji="1" lang="ja-JP" altLang="en-US" b="1" dirty="0" smtClean="0"/>
              <a:t>取組概要</a:t>
            </a:r>
            <a:endParaRPr kumimoji="1" lang="en-US" altLang="ja-JP" b="1" dirty="0" smtClean="0"/>
          </a:p>
          <a:p>
            <a:pPr marL="0" indent="0">
              <a:lnSpc>
                <a:spcPts val="100"/>
              </a:lnSpc>
              <a:buNone/>
            </a:pPr>
            <a:endParaRPr kumimoji="1" lang="en-US" altLang="ja-JP" sz="100" b="1" dirty="0" smtClean="0"/>
          </a:p>
          <a:p>
            <a:pPr marL="0" indent="0">
              <a:buNone/>
            </a:pPr>
            <a:r>
              <a:rPr lang="ja-JP" altLang="en-US" dirty="0"/>
              <a:t>　</a:t>
            </a:r>
            <a:r>
              <a:rPr lang="ja-JP" altLang="en-US" dirty="0" smtClean="0"/>
              <a:t>　宮古市の市民グループが中心となり、</a:t>
            </a:r>
            <a:r>
              <a:rPr lang="ja-JP" altLang="en-US" b="1" dirty="0" smtClean="0">
                <a:solidFill>
                  <a:srgbClr val="0000FF"/>
                </a:solidFill>
              </a:rPr>
              <a:t>シーカヤックならではの環</a:t>
            </a:r>
            <a:endParaRPr lang="en-US" altLang="ja-JP" b="1" dirty="0" smtClean="0">
              <a:solidFill>
                <a:srgbClr val="0000FF"/>
              </a:solidFill>
            </a:endParaRPr>
          </a:p>
          <a:p>
            <a:pPr marL="0" indent="0">
              <a:buNone/>
            </a:pPr>
            <a:r>
              <a:rPr lang="ja-JP" altLang="en-US" b="1" dirty="0">
                <a:solidFill>
                  <a:srgbClr val="0000FF"/>
                </a:solidFill>
              </a:rPr>
              <a:t>　</a:t>
            </a:r>
            <a:r>
              <a:rPr lang="ja-JP" altLang="en-US" b="1" dirty="0" smtClean="0">
                <a:solidFill>
                  <a:srgbClr val="0000FF"/>
                </a:solidFill>
              </a:rPr>
              <a:t>境活動としてアクセスが困難な浜に打ち上げられた漂着ごみを回収</a:t>
            </a:r>
            <a:endParaRPr lang="en-US" altLang="ja-JP" b="1" dirty="0" smtClean="0">
              <a:solidFill>
                <a:srgbClr val="0000FF"/>
              </a:solidFill>
            </a:endParaRPr>
          </a:p>
          <a:p>
            <a:pPr marL="0" indent="0">
              <a:buNone/>
            </a:pPr>
            <a:r>
              <a:rPr lang="ja-JP" altLang="en-US" b="1" dirty="0">
                <a:solidFill>
                  <a:srgbClr val="0000FF"/>
                </a:solidFill>
              </a:rPr>
              <a:t>　</a:t>
            </a:r>
            <a:r>
              <a:rPr lang="ja-JP" altLang="en-US" dirty="0" smtClean="0"/>
              <a:t>する活動を年間を通して継続的に実施。</a:t>
            </a:r>
            <a:endParaRPr lang="en-US" altLang="ja-JP" dirty="0" smtClean="0"/>
          </a:p>
          <a:p>
            <a:pPr marL="0" indent="0">
              <a:buNone/>
            </a:pPr>
            <a:r>
              <a:rPr lang="ja-JP" altLang="en-US" dirty="0"/>
              <a:t>　</a:t>
            </a:r>
            <a:r>
              <a:rPr lang="ja-JP" altLang="en-US" dirty="0" smtClean="0"/>
              <a:t>　県民一人ひとりが海洋ごみ問題に関心を持ち、主体的に参加でき</a:t>
            </a:r>
            <a:endParaRPr lang="en-US" altLang="ja-JP" dirty="0" smtClean="0"/>
          </a:p>
          <a:p>
            <a:pPr marL="0" indent="0">
              <a:buNone/>
            </a:pPr>
            <a:r>
              <a:rPr lang="ja-JP" altLang="en-US" dirty="0"/>
              <a:t>　</a:t>
            </a:r>
            <a:r>
              <a:rPr lang="ja-JP" altLang="en-US" dirty="0" err="1" smtClean="0"/>
              <a:t>る</a:t>
            </a:r>
            <a:r>
              <a:rPr lang="ja-JP" altLang="en-US" dirty="0" smtClean="0"/>
              <a:t>仕組みづくりの一環として、</a:t>
            </a:r>
            <a:r>
              <a:rPr lang="ja-JP" altLang="en-US" b="1" dirty="0" smtClean="0">
                <a:solidFill>
                  <a:srgbClr val="0000FF"/>
                </a:solidFill>
              </a:rPr>
              <a:t>浜を訪れた人も散策中に拾ったごみ</a:t>
            </a:r>
            <a:endParaRPr lang="en-US" altLang="ja-JP" b="1" dirty="0" smtClean="0">
              <a:solidFill>
                <a:srgbClr val="0000FF"/>
              </a:solidFill>
            </a:endParaRPr>
          </a:p>
          <a:p>
            <a:pPr marL="0" indent="0">
              <a:buNone/>
            </a:pPr>
            <a:r>
              <a:rPr lang="ja-JP" altLang="en-US" b="1" dirty="0">
                <a:solidFill>
                  <a:srgbClr val="0000FF"/>
                </a:solidFill>
              </a:rPr>
              <a:t>　</a:t>
            </a:r>
            <a:r>
              <a:rPr lang="ja-JP" altLang="en-US" b="1" dirty="0" smtClean="0">
                <a:solidFill>
                  <a:srgbClr val="0000FF"/>
                </a:solidFill>
              </a:rPr>
              <a:t>を入れられる漂着ごみ回収袋を試験的に宮古市内の各海岸に設置</a:t>
            </a:r>
            <a:r>
              <a:rPr lang="ja-JP" altLang="en-US" dirty="0" smtClean="0"/>
              <a:t>。</a:t>
            </a:r>
            <a:endParaRPr lang="en-US" altLang="ja-JP" dirty="0" smtClean="0"/>
          </a:p>
          <a:p>
            <a:pPr marL="0" indent="0">
              <a:buNone/>
            </a:pPr>
            <a:r>
              <a:rPr lang="ja-JP" altLang="en-US" dirty="0"/>
              <a:t>　</a:t>
            </a:r>
            <a:r>
              <a:rPr lang="ja-JP" altLang="en-US" dirty="0" smtClean="0"/>
              <a:t>いっぱいまで貯まった</a:t>
            </a:r>
            <a:r>
              <a:rPr lang="ja-JP" altLang="en-US" dirty="0"/>
              <a:t>網</a:t>
            </a:r>
            <a:r>
              <a:rPr lang="ja-JP" altLang="en-US" dirty="0" smtClean="0"/>
              <a:t>袋は、漂着物回収ネットワークが巡回して</a:t>
            </a:r>
            <a:endParaRPr lang="en-US" altLang="ja-JP" dirty="0" smtClean="0"/>
          </a:p>
          <a:p>
            <a:pPr marL="0" indent="0">
              <a:buNone/>
            </a:pPr>
            <a:r>
              <a:rPr lang="ja-JP" altLang="en-US" dirty="0" smtClean="0"/>
              <a:t>　回収している。</a:t>
            </a:r>
            <a:r>
              <a:rPr lang="ja-JP" altLang="en-US" dirty="0"/>
              <a:t>　</a:t>
            </a:r>
            <a:endParaRPr lang="en-US" altLang="ja-JP" dirty="0" smtClean="0"/>
          </a:p>
        </p:txBody>
      </p:sp>
      <p:sp>
        <p:nvSpPr>
          <p:cNvPr id="5" name="テキスト ボックス 4"/>
          <p:cNvSpPr txBox="1"/>
          <p:nvPr/>
        </p:nvSpPr>
        <p:spPr>
          <a:xfrm>
            <a:off x="10169236" y="306436"/>
            <a:ext cx="1653005" cy="369332"/>
          </a:xfrm>
          <a:prstGeom prst="rect">
            <a:avLst/>
          </a:prstGeom>
          <a:noFill/>
          <a:ln>
            <a:solidFill>
              <a:schemeClr val="tx1"/>
            </a:solidFill>
          </a:ln>
        </p:spPr>
        <p:txBody>
          <a:bodyPr wrap="square" rtlCol="0">
            <a:spAutoFit/>
          </a:bodyPr>
          <a:lstStyle/>
          <a:p>
            <a:pPr algn="ctr"/>
            <a:r>
              <a:rPr kumimoji="1" lang="ja-JP" altLang="en-US" dirty="0" smtClean="0"/>
              <a:t>資料３別紙</a:t>
            </a:r>
            <a:endParaRPr kumimoji="1" lang="ja-JP" altLang="en-US" dirty="0"/>
          </a:p>
        </p:txBody>
      </p:sp>
    </p:spTree>
    <p:extLst>
      <p:ext uri="{BB962C8B-B14F-4D97-AF65-F5344CB8AC3E}">
        <p14:creationId xmlns:p14="http://schemas.microsoft.com/office/powerpoint/2010/main" val="3668544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5078313"/>
          </a:xfrm>
          <a:prstGeom prst="rect">
            <a:avLst/>
          </a:prstGeom>
          <a:noFill/>
        </p:spPr>
        <p:txBody>
          <a:bodyPr wrap="square" rtlCol="0">
            <a:spAutoFit/>
          </a:bodyPr>
          <a:lstStyle/>
          <a:p>
            <a:r>
              <a:rPr lang="ja-JP" altLang="en-US" b="1" dirty="0"/>
              <a:t>松月　２０２３．１２／２３</a:t>
            </a:r>
            <a:r>
              <a:rPr lang="en-US" altLang="ja-JP" b="1" dirty="0"/>
              <a:t>〜</a:t>
            </a:r>
            <a:r>
              <a:rPr lang="ja-JP" altLang="en-US" b="1" dirty="0"/>
              <a:t>２０２４．６／９</a:t>
            </a:r>
            <a:endParaRPr lang="ja-JP" altLang="en-US" dirty="0"/>
          </a:p>
          <a:p>
            <a:r>
              <a:rPr lang="ja-JP" altLang="en-US" b="1" dirty="0"/>
              <a:t>◉漁業由来</a:t>
            </a:r>
            <a:endParaRPr lang="ja-JP" altLang="en-US" dirty="0"/>
          </a:p>
          <a:p>
            <a:r>
              <a:rPr lang="ja-JP" altLang="en-US" dirty="0"/>
              <a:t>＜プラ＞</a:t>
            </a:r>
            <a:r>
              <a:rPr lang="en-US" altLang="ja-JP" dirty="0"/>
              <a:t>126.4Kg</a:t>
            </a:r>
            <a:r>
              <a:rPr lang="ja-JP" altLang="en-US" dirty="0"/>
              <a:t>　＜不燃＞</a:t>
            </a:r>
            <a:r>
              <a:rPr lang="en-US" altLang="ja-JP" dirty="0"/>
              <a:t>3.4Kg</a:t>
            </a:r>
          </a:p>
          <a:p>
            <a:r>
              <a:rPr lang="ja-JP" altLang="en-US" dirty="0"/>
              <a:t>・土嚢袋</a:t>
            </a:r>
            <a:r>
              <a:rPr lang="en-US" altLang="ja-JP" dirty="0"/>
              <a:t>78Kg</a:t>
            </a:r>
            <a:r>
              <a:rPr lang="ja-JP" altLang="en-US" dirty="0"/>
              <a:t>／玉</a:t>
            </a:r>
            <a:r>
              <a:rPr lang="en-US" altLang="ja-JP" dirty="0"/>
              <a:t>24Kg(5</a:t>
            </a:r>
            <a:r>
              <a:rPr lang="ja-JP" altLang="en-US" dirty="0"/>
              <a:t>個</a:t>
            </a:r>
            <a:r>
              <a:rPr lang="en-US" altLang="ja-JP" dirty="0"/>
              <a:t>)</a:t>
            </a:r>
          </a:p>
          <a:p>
            <a:r>
              <a:rPr lang="ja-JP" altLang="en-US" b="1" dirty="0"/>
              <a:t>◉生活由来</a:t>
            </a:r>
            <a:endParaRPr lang="ja-JP" altLang="en-US" dirty="0"/>
          </a:p>
          <a:p>
            <a:r>
              <a:rPr lang="ja-JP" altLang="en-US" dirty="0"/>
              <a:t>＜プラ＞</a:t>
            </a:r>
            <a:r>
              <a:rPr lang="en-US" altLang="ja-JP" dirty="0"/>
              <a:t>32.5Kg</a:t>
            </a:r>
            <a:r>
              <a:rPr lang="ja-JP" altLang="en-US" dirty="0"/>
              <a:t>＜不燃＞</a:t>
            </a:r>
            <a:r>
              <a:rPr lang="en-US" altLang="ja-JP" dirty="0"/>
              <a:t>6.1Kg</a:t>
            </a:r>
          </a:p>
          <a:p>
            <a:r>
              <a:rPr lang="ja-JP" altLang="en-US" dirty="0"/>
              <a:t>・発泡スチロール</a:t>
            </a:r>
            <a:r>
              <a:rPr lang="en-US" altLang="ja-JP" dirty="0"/>
              <a:t>1.8Kg</a:t>
            </a:r>
          </a:p>
          <a:p>
            <a:r>
              <a:rPr lang="ja-JP" altLang="en-US" dirty="0"/>
              <a:t>・ペットボトル</a:t>
            </a:r>
            <a:r>
              <a:rPr lang="en-US" altLang="ja-JP" dirty="0"/>
              <a:t>6Kg</a:t>
            </a:r>
            <a:r>
              <a:rPr lang="ja-JP" altLang="en-US" dirty="0"/>
              <a:t>／フタあり</a:t>
            </a:r>
            <a:r>
              <a:rPr lang="en-US" altLang="ja-JP" dirty="0"/>
              <a:t>53</a:t>
            </a:r>
            <a:r>
              <a:rPr lang="ja-JP" altLang="en-US" dirty="0"/>
              <a:t>・なし</a:t>
            </a:r>
            <a:r>
              <a:rPr lang="en-US" altLang="ja-JP" dirty="0"/>
              <a:t>26</a:t>
            </a:r>
            <a:r>
              <a:rPr lang="ja-JP" altLang="en-US" dirty="0"/>
              <a:t>・フタのみ</a:t>
            </a:r>
            <a:r>
              <a:rPr lang="en-US" altLang="ja-JP" dirty="0"/>
              <a:t>5</a:t>
            </a:r>
          </a:p>
          <a:p>
            <a:r>
              <a:rPr lang="ja-JP" altLang="en-US" dirty="0"/>
              <a:t>・缶</a:t>
            </a:r>
            <a:r>
              <a:rPr lang="en-US" altLang="ja-JP" dirty="0"/>
              <a:t>2.3Kg</a:t>
            </a:r>
            <a:r>
              <a:rPr lang="ja-JP" altLang="en-US" dirty="0"/>
              <a:t>／金物</a:t>
            </a:r>
            <a:r>
              <a:rPr lang="en-US" altLang="ja-JP" dirty="0"/>
              <a:t>3.4Kg</a:t>
            </a:r>
          </a:p>
          <a:p>
            <a:r>
              <a:rPr lang="en-US" altLang="ja-JP" dirty="0"/>
              <a:t>◉</a:t>
            </a:r>
            <a:r>
              <a:rPr lang="ja-JP" altLang="en-US" b="1" dirty="0"/>
              <a:t>事業由来</a:t>
            </a:r>
            <a:endParaRPr lang="ja-JP" altLang="en-US" dirty="0"/>
          </a:p>
          <a:p>
            <a:r>
              <a:rPr lang="ja-JP" altLang="en-US" dirty="0"/>
              <a:t>＜可燃＞</a:t>
            </a:r>
            <a:r>
              <a:rPr lang="en-US" altLang="ja-JP" dirty="0"/>
              <a:t>5.4Kg </a:t>
            </a:r>
            <a:r>
              <a:rPr lang="ja-JP" altLang="en-US" dirty="0"/>
              <a:t>　＜不燃＞</a:t>
            </a:r>
            <a:r>
              <a:rPr lang="en-US" altLang="ja-JP" dirty="0"/>
              <a:t>0Kg</a:t>
            </a:r>
          </a:p>
        </p:txBody>
      </p:sp>
      <p:sp>
        <p:nvSpPr>
          <p:cNvPr id="3" name="コンテンツ プレースホルダー 2"/>
          <p:cNvSpPr>
            <a:spLocks noGrp="1"/>
          </p:cNvSpPr>
          <p:nvPr>
            <p:ph idx="1"/>
          </p:nvPr>
        </p:nvSpPr>
        <p:spPr/>
        <p:txBody>
          <a:bodyPr/>
          <a:lstStyle/>
          <a:p>
            <a:endParaRPr kumimoji="1" lang="ja-JP" altLang="en-US" dirty="0"/>
          </a:p>
        </p:txBody>
      </p:sp>
      <p:pic>
        <p:nvPicPr>
          <p:cNvPr id="4098" name="Picture 2" descr="https://image.jimcdn.com/app/cms/image/transf/dimension=475x1024:format=jpg/path/s51a34c0a3fcc3f29/image/i3fb08ebed6c0afda/version/171815737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94"/>
            <a:ext cx="9130147" cy="684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76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5909310"/>
          </a:xfrm>
          <a:prstGeom prst="rect">
            <a:avLst/>
          </a:prstGeom>
          <a:noFill/>
        </p:spPr>
        <p:txBody>
          <a:bodyPr wrap="square" rtlCol="0">
            <a:spAutoFit/>
          </a:bodyPr>
          <a:lstStyle/>
          <a:p>
            <a:r>
              <a:rPr lang="ja-JP" altLang="en-US" b="1" dirty="0"/>
              <a:t>追切　２０２４．６／９</a:t>
            </a:r>
            <a:endParaRPr lang="ja-JP" altLang="en-US" dirty="0"/>
          </a:p>
          <a:p>
            <a:r>
              <a:rPr lang="ja-JP" altLang="en-US" b="1" dirty="0"/>
              <a:t>◉漁業由来</a:t>
            </a:r>
            <a:endParaRPr lang="ja-JP" altLang="en-US" dirty="0"/>
          </a:p>
          <a:p>
            <a:r>
              <a:rPr lang="ja-JP" altLang="en-US" dirty="0"/>
              <a:t>＜プラ＞</a:t>
            </a:r>
            <a:r>
              <a:rPr lang="en-US" altLang="ja-JP" dirty="0"/>
              <a:t>152.0Kg</a:t>
            </a:r>
            <a:r>
              <a:rPr lang="ja-JP" altLang="en-US" dirty="0"/>
              <a:t>　＜不燃＞</a:t>
            </a:r>
            <a:r>
              <a:rPr lang="en-US" altLang="ja-JP" dirty="0"/>
              <a:t>21.7Kg</a:t>
            </a:r>
          </a:p>
          <a:p>
            <a:r>
              <a:rPr lang="ja-JP" altLang="en-US" dirty="0"/>
              <a:t>・ロープ</a:t>
            </a:r>
            <a:r>
              <a:rPr lang="en-US" altLang="ja-JP" dirty="0"/>
              <a:t>50.2Kg</a:t>
            </a:r>
            <a:r>
              <a:rPr lang="ja-JP" altLang="en-US" dirty="0"/>
              <a:t>／発砲スチロール</a:t>
            </a:r>
            <a:r>
              <a:rPr lang="en-US" altLang="ja-JP" dirty="0"/>
              <a:t>9.7Kg</a:t>
            </a:r>
            <a:r>
              <a:rPr lang="ja-JP" altLang="en-US" dirty="0"/>
              <a:t>／網</a:t>
            </a:r>
            <a:r>
              <a:rPr lang="en-US" altLang="ja-JP" dirty="0"/>
              <a:t>19.3Kg</a:t>
            </a:r>
            <a:r>
              <a:rPr lang="ja-JP" altLang="en-US" dirty="0"/>
              <a:t>／玉</a:t>
            </a:r>
            <a:r>
              <a:rPr lang="en-US" altLang="ja-JP" dirty="0"/>
              <a:t>65.2Kg</a:t>
            </a:r>
          </a:p>
          <a:p>
            <a:r>
              <a:rPr lang="ja-JP" altLang="en-US" dirty="0"/>
              <a:t>・金属</a:t>
            </a:r>
            <a:r>
              <a:rPr lang="en-US" altLang="ja-JP" dirty="0"/>
              <a:t>21.7Kg</a:t>
            </a:r>
          </a:p>
          <a:p>
            <a:r>
              <a:rPr lang="ja-JP" altLang="en-US" b="1" dirty="0"/>
              <a:t>◉生活由来</a:t>
            </a:r>
            <a:endParaRPr lang="ja-JP" altLang="en-US" dirty="0"/>
          </a:p>
          <a:p>
            <a:r>
              <a:rPr lang="ja-JP" altLang="en-US" dirty="0"/>
              <a:t>＜プラ＞</a:t>
            </a:r>
            <a:r>
              <a:rPr lang="en-US" altLang="ja-JP" dirty="0"/>
              <a:t>108.8Kg</a:t>
            </a:r>
            <a:r>
              <a:rPr lang="ja-JP" altLang="en-US" dirty="0"/>
              <a:t>＜不燃＞</a:t>
            </a:r>
            <a:r>
              <a:rPr lang="en-US" altLang="ja-JP" dirty="0"/>
              <a:t>33.0Kg</a:t>
            </a:r>
          </a:p>
          <a:p>
            <a:r>
              <a:rPr lang="ja-JP" altLang="en-US" dirty="0"/>
              <a:t>・発泡スチロール</a:t>
            </a:r>
            <a:r>
              <a:rPr lang="en-US" altLang="ja-JP" dirty="0"/>
              <a:t>5.7Kg</a:t>
            </a:r>
          </a:p>
          <a:p>
            <a:r>
              <a:rPr lang="ja-JP" altLang="en-US" dirty="0"/>
              <a:t>・ペットボトル</a:t>
            </a:r>
            <a:r>
              <a:rPr lang="en-US" altLang="ja-JP" dirty="0"/>
              <a:t>6Kg</a:t>
            </a:r>
            <a:r>
              <a:rPr lang="ja-JP" altLang="en-US" dirty="0"/>
              <a:t>／フタあり</a:t>
            </a:r>
            <a:r>
              <a:rPr lang="en-US" altLang="ja-JP" dirty="0"/>
              <a:t>333</a:t>
            </a:r>
            <a:r>
              <a:rPr lang="ja-JP" altLang="en-US" dirty="0"/>
              <a:t>・なし</a:t>
            </a:r>
            <a:r>
              <a:rPr lang="en-US" altLang="ja-JP" dirty="0"/>
              <a:t>294</a:t>
            </a:r>
            <a:r>
              <a:rPr lang="ja-JP" altLang="en-US" dirty="0"/>
              <a:t>・フタのみ</a:t>
            </a:r>
            <a:r>
              <a:rPr lang="en-US" altLang="ja-JP" dirty="0"/>
              <a:t>39</a:t>
            </a:r>
          </a:p>
          <a:p>
            <a:r>
              <a:rPr lang="ja-JP" altLang="en-US" dirty="0"/>
              <a:t>・瓶</a:t>
            </a:r>
            <a:r>
              <a:rPr lang="en-US" altLang="ja-JP" dirty="0"/>
              <a:t>4.1Kg</a:t>
            </a:r>
            <a:r>
              <a:rPr lang="ja-JP" altLang="en-US" dirty="0"/>
              <a:t>／缶</a:t>
            </a:r>
            <a:r>
              <a:rPr lang="en-US" altLang="ja-JP" dirty="0"/>
              <a:t>5.6Kg</a:t>
            </a:r>
            <a:r>
              <a:rPr lang="ja-JP" altLang="en-US" dirty="0"/>
              <a:t>／金物</a:t>
            </a:r>
            <a:r>
              <a:rPr lang="en-US" altLang="ja-JP" dirty="0"/>
              <a:t>23.3Kg</a:t>
            </a:r>
          </a:p>
          <a:p>
            <a:r>
              <a:rPr lang="en-US" altLang="ja-JP" dirty="0"/>
              <a:t>◉</a:t>
            </a:r>
            <a:r>
              <a:rPr lang="ja-JP" altLang="en-US" b="1" dirty="0"/>
              <a:t>事業由来</a:t>
            </a:r>
            <a:endParaRPr lang="ja-JP" altLang="en-US" dirty="0"/>
          </a:p>
          <a:p>
            <a:r>
              <a:rPr lang="ja-JP" altLang="en-US" dirty="0"/>
              <a:t>＜可燃＞</a:t>
            </a:r>
            <a:r>
              <a:rPr lang="en-US" altLang="ja-JP" dirty="0"/>
              <a:t>34.4Kg </a:t>
            </a:r>
            <a:r>
              <a:rPr lang="ja-JP" altLang="en-US" dirty="0"/>
              <a:t>　＜不燃＞</a:t>
            </a:r>
            <a:r>
              <a:rPr lang="en-US" altLang="ja-JP" dirty="0"/>
              <a:t>0Kg</a:t>
            </a:r>
          </a:p>
          <a:p>
            <a:r>
              <a:rPr lang="ja-JP" altLang="en-US" dirty="0"/>
              <a:t>・タイヤ</a:t>
            </a:r>
            <a:r>
              <a:rPr lang="en-US" altLang="ja-JP" dirty="0"/>
              <a:t>27.3Kg</a:t>
            </a:r>
          </a:p>
        </p:txBody>
      </p:sp>
      <p:sp>
        <p:nvSpPr>
          <p:cNvPr id="3" name="コンテンツ プレースホルダー 2"/>
          <p:cNvSpPr>
            <a:spLocks noGrp="1"/>
          </p:cNvSpPr>
          <p:nvPr>
            <p:ph idx="1"/>
          </p:nvPr>
        </p:nvSpPr>
        <p:spPr/>
        <p:txBody>
          <a:bodyPr/>
          <a:lstStyle/>
          <a:p>
            <a:endParaRPr kumimoji="1" lang="ja-JP" altLang="en-US" dirty="0"/>
          </a:p>
        </p:txBody>
      </p:sp>
      <p:pic>
        <p:nvPicPr>
          <p:cNvPr id="5122" name="Picture 2" descr="https://image.jimcdn.com/app/cms/image/transf/dimension=475x1024:format=jpg/path/s51a34c0a3fcc3f29/image/ibc761edb67d3d409/version/1719265759/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678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4801314"/>
          </a:xfrm>
          <a:prstGeom prst="rect">
            <a:avLst/>
          </a:prstGeom>
          <a:noFill/>
        </p:spPr>
        <p:txBody>
          <a:bodyPr wrap="square" rtlCol="0">
            <a:spAutoFit/>
          </a:bodyPr>
          <a:lstStyle/>
          <a:p>
            <a:r>
              <a:rPr lang="ja-JP" altLang="en-US" b="1" dirty="0"/>
              <a:t>金浜</a:t>
            </a:r>
            <a:r>
              <a:rPr lang="en-US" altLang="ja-JP" b="1" dirty="0"/>
              <a:t>N1</a:t>
            </a:r>
            <a:r>
              <a:rPr lang="ja-JP" altLang="en-US" b="1" dirty="0"/>
              <a:t>　２０２４．６／２９</a:t>
            </a:r>
            <a:endParaRPr lang="ja-JP" altLang="en-US" dirty="0"/>
          </a:p>
          <a:p>
            <a:r>
              <a:rPr lang="ja-JP" altLang="en-US" b="1" dirty="0"/>
              <a:t>◉漁業由来</a:t>
            </a:r>
            <a:endParaRPr lang="ja-JP" altLang="en-US" dirty="0"/>
          </a:p>
          <a:p>
            <a:r>
              <a:rPr lang="ja-JP" altLang="en-US" dirty="0"/>
              <a:t>＜プラ＞</a:t>
            </a:r>
            <a:r>
              <a:rPr lang="en-US" altLang="ja-JP" dirty="0"/>
              <a:t>15.2Kg</a:t>
            </a:r>
            <a:r>
              <a:rPr lang="ja-JP" altLang="en-US" dirty="0"/>
              <a:t>　＜不燃＞</a:t>
            </a:r>
            <a:r>
              <a:rPr lang="en-US" altLang="ja-JP" dirty="0"/>
              <a:t>21.7Kg</a:t>
            </a:r>
          </a:p>
          <a:p>
            <a:r>
              <a:rPr lang="ja-JP" altLang="en-US" dirty="0"/>
              <a:t>・ロープ</a:t>
            </a:r>
            <a:r>
              <a:rPr lang="en-US" altLang="ja-JP" dirty="0"/>
              <a:t>41.0Kg</a:t>
            </a:r>
            <a:r>
              <a:rPr lang="ja-JP" altLang="en-US" dirty="0"/>
              <a:t>／発砲スチロール</a:t>
            </a:r>
            <a:r>
              <a:rPr lang="en-US" altLang="ja-JP" dirty="0"/>
              <a:t>1.3Kg</a:t>
            </a:r>
            <a:r>
              <a:rPr lang="ja-JP" altLang="en-US" dirty="0"/>
              <a:t>／玉</a:t>
            </a:r>
            <a:r>
              <a:rPr lang="en-US" altLang="ja-JP" dirty="0"/>
              <a:t>11.1Kg</a:t>
            </a:r>
          </a:p>
          <a:p>
            <a:r>
              <a:rPr lang="ja-JP" altLang="en-US" b="1" dirty="0"/>
              <a:t>◉生活由来</a:t>
            </a:r>
            <a:endParaRPr lang="ja-JP" altLang="en-US" dirty="0"/>
          </a:p>
          <a:p>
            <a:r>
              <a:rPr lang="ja-JP" altLang="en-US" dirty="0"/>
              <a:t>＜プラ＞</a:t>
            </a:r>
            <a:r>
              <a:rPr lang="en-US" altLang="ja-JP" dirty="0"/>
              <a:t>41.2Kg</a:t>
            </a:r>
            <a:r>
              <a:rPr lang="ja-JP" altLang="en-US" dirty="0"/>
              <a:t>＜不燃＞</a:t>
            </a:r>
            <a:r>
              <a:rPr lang="en-US" altLang="ja-JP" dirty="0"/>
              <a:t>6.2Kg</a:t>
            </a:r>
          </a:p>
          <a:p>
            <a:r>
              <a:rPr lang="ja-JP" altLang="en-US" dirty="0"/>
              <a:t>・発泡スチロール</a:t>
            </a:r>
            <a:r>
              <a:rPr lang="en-US" altLang="ja-JP" dirty="0"/>
              <a:t>0.5Kg</a:t>
            </a:r>
          </a:p>
          <a:p>
            <a:r>
              <a:rPr lang="ja-JP" altLang="en-US" dirty="0"/>
              <a:t>・ペットボトル</a:t>
            </a:r>
            <a:r>
              <a:rPr lang="en-US" altLang="ja-JP" dirty="0"/>
              <a:t>?Kg</a:t>
            </a:r>
            <a:r>
              <a:rPr lang="ja-JP" altLang="en-US" dirty="0"/>
              <a:t>／フタあり</a:t>
            </a:r>
            <a:r>
              <a:rPr lang="en-US" altLang="ja-JP" dirty="0"/>
              <a:t>7</a:t>
            </a:r>
            <a:r>
              <a:rPr lang="ja-JP" altLang="en-US" dirty="0"/>
              <a:t>・なし</a:t>
            </a:r>
            <a:r>
              <a:rPr lang="en-US" altLang="ja-JP" dirty="0"/>
              <a:t>2</a:t>
            </a:r>
            <a:r>
              <a:rPr lang="ja-JP" altLang="en-US" dirty="0"/>
              <a:t>・フタのみ</a:t>
            </a:r>
            <a:r>
              <a:rPr lang="en-US" altLang="ja-JP" dirty="0"/>
              <a:t>1</a:t>
            </a:r>
          </a:p>
          <a:p>
            <a:r>
              <a:rPr lang="ja-JP" altLang="en-US" dirty="0"/>
              <a:t>・金物</a:t>
            </a:r>
            <a:r>
              <a:rPr lang="en-US" altLang="ja-JP" dirty="0"/>
              <a:t>6.2Kg</a:t>
            </a:r>
          </a:p>
          <a:p>
            <a:r>
              <a:rPr lang="en-US" altLang="ja-JP" dirty="0"/>
              <a:t>◉</a:t>
            </a:r>
            <a:r>
              <a:rPr lang="ja-JP" altLang="en-US" b="1" dirty="0"/>
              <a:t>事業由来</a:t>
            </a:r>
            <a:endParaRPr lang="ja-JP" altLang="en-US" dirty="0"/>
          </a:p>
          <a:p>
            <a:r>
              <a:rPr lang="ja-JP" altLang="en-US" dirty="0"/>
              <a:t>＜可燃＞</a:t>
            </a:r>
            <a:r>
              <a:rPr lang="en-US" altLang="ja-JP" dirty="0"/>
              <a:t>0Kg </a:t>
            </a:r>
            <a:r>
              <a:rPr lang="ja-JP" altLang="en-US" dirty="0"/>
              <a:t>　＜不燃＞</a:t>
            </a:r>
            <a:r>
              <a:rPr lang="en-US" altLang="ja-JP" dirty="0"/>
              <a:t>0Kg</a:t>
            </a:r>
          </a:p>
        </p:txBody>
      </p:sp>
      <p:pic>
        <p:nvPicPr>
          <p:cNvPr id="6146" name="Picture 2" descr="https://image.jimcdn.com/app/cms/image/transf/dimension=475x1024:format=jpg/path/s51a34c0a3fcc3f29/image/i2a5fd39db7652d90/version/172038042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
            <a:ext cx="9156775" cy="6862762"/>
          </a:xfrm>
          <a:prstGeom prst="rect">
            <a:avLst/>
          </a:prstGeom>
          <a:noFill/>
          <a:extLst>
            <a:ext uri="{909E8E84-426E-40DD-AFC4-6F175D3DCCD1}">
              <a14:hiddenFill xmlns:a14="http://schemas.microsoft.com/office/drawing/2010/main">
                <a:solidFill>
                  <a:srgbClr val="FFFFFF"/>
                </a:solidFill>
              </a14:hiddenFill>
            </a:ext>
          </a:extLst>
        </p:spPr>
      </p:pic>
      <p:sp>
        <p:nvSpPr>
          <p:cNvPr id="7" name="コンテンツ プレースホルダー 6"/>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95810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5078313"/>
          </a:xfrm>
          <a:prstGeom prst="rect">
            <a:avLst/>
          </a:prstGeom>
          <a:noFill/>
        </p:spPr>
        <p:txBody>
          <a:bodyPr wrap="square" rtlCol="0">
            <a:spAutoFit/>
          </a:bodyPr>
          <a:lstStyle/>
          <a:p>
            <a:r>
              <a:rPr lang="ja-JP" altLang="en-US" b="1" dirty="0"/>
              <a:t>堀内　２０２４．７／１３</a:t>
            </a:r>
            <a:endParaRPr lang="ja-JP" altLang="en-US" dirty="0"/>
          </a:p>
          <a:p>
            <a:r>
              <a:rPr lang="ja-JP" altLang="en-US" b="1" dirty="0"/>
              <a:t>◉漁業由来</a:t>
            </a:r>
            <a:endParaRPr lang="ja-JP" altLang="en-US" dirty="0"/>
          </a:p>
          <a:p>
            <a:r>
              <a:rPr lang="ja-JP" altLang="en-US" dirty="0"/>
              <a:t>＜プラ＞</a:t>
            </a:r>
            <a:r>
              <a:rPr lang="en-US" altLang="ja-JP" dirty="0"/>
              <a:t>173.4Kg</a:t>
            </a:r>
            <a:r>
              <a:rPr lang="ja-JP" altLang="en-US" dirty="0"/>
              <a:t>　＜金属＞</a:t>
            </a:r>
            <a:r>
              <a:rPr lang="en-US" altLang="ja-JP" dirty="0"/>
              <a:t>9.7Kg</a:t>
            </a:r>
          </a:p>
          <a:p>
            <a:r>
              <a:rPr lang="ja-JP" altLang="en-US" dirty="0"/>
              <a:t>・ロープ</a:t>
            </a:r>
            <a:r>
              <a:rPr lang="en-US" altLang="ja-JP" dirty="0"/>
              <a:t>78.7Kg</a:t>
            </a:r>
            <a:r>
              <a:rPr lang="ja-JP" altLang="en-US" dirty="0"/>
              <a:t>／網</a:t>
            </a:r>
            <a:r>
              <a:rPr lang="en-US" altLang="ja-JP" dirty="0"/>
              <a:t>29.9Kg</a:t>
            </a:r>
            <a:r>
              <a:rPr lang="ja-JP" altLang="en-US" dirty="0"/>
              <a:t>／発砲スチロール</a:t>
            </a:r>
            <a:r>
              <a:rPr lang="en-US" altLang="ja-JP" dirty="0"/>
              <a:t>6.0Kg</a:t>
            </a:r>
            <a:r>
              <a:rPr lang="ja-JP" altLang="en-US" dirty="0"/>
              <a:t>／玉</a:t>
            </a:r>
            <a:r>
              <a:rPr lang="en-US" altLang="ja-JP" dirty="0"/>
              <a:t>15</a:t>
            </a:r>
            <a:r>
              <a:rPr lang="ja-JP" altLang="en-US" dirty="0"/>
              <a:t>個</a:t>
            </a:r>
            <a:r>
              <a:rPr lang="en-US" altLang="ja-JP" dirty="0"/>
              <a:t>41.5Kg</a:t>
            </a:r>
          </a:p>
          <a:p>
            <a:r>
              <a:rPr lang="ja-JP" altLang="en-US" b="1" dirty="0"/>
              <a:t>◉生活由来</a:t>
            </a:r>
            <a:endParaRPr lang="ja-JP" altLang="en-US" dirty="0"/>
          </a:p>
          <a:p>
            <a:r>
              <a:rPr lang="ja-JP" altLang="en-US" dirty="0"/>
              <a:t>＜プラ＞</a:t>
            </a:r>
            <a:r>
              <a:rPr lang="en-US" altLang="ja-JP" dirty="0"/>
              <a:t>33.2Kg</a:t>
            </a:r>
            <a:r>
              <a:rPr lang="ja-JP" altLang="en-US" dirty="0"/>
              <a:t>＜不燃＞</a:t>
            </a:r>
            <a:r>
              <a:rPr lang="en-US" altLang="ja-JP" dirty="0"/>
              <a:t>13.0Kg</a:t>
            </a:r>
          </a:p>
          <a:p>
            <a:r>
              <a:rPr lang="ja-JP" altLang="en-US" dirty="0"/>
              <a:t>・発泡スチロール</a:t>
            </a:r>
            <a:r>
              <a:rPr lang="en-US" altLang="ja-JP" dirty="0"/>
              <a:t>1.0Kg</a:t>
            </a:r>
          </a:p>
          <a:p>
            <a:r>
              <a:rPr lang="ja-JP" altLang="en-US" dirty="0"/>
              <a:t>・ペットボトル</a:t>
            </a:r>
            <a:r>
              <a:rPr lang="en-US" altLang="ja-JP" dirty="0"/>
              <a:t>5.0Kg</a:t>
            </a:r>
            <a:r>
              <a:rPr lang="ja-JP" altLang="en-US" dirty="0"/>
              <a:t>／フタ</a:t>
            </a:r>
            <a:r>
              <a:rPr lang="en-US" altLang="ja-JP" dirty="0"/>
              <a:t>142</a:t>
            </a:r>
            <a:r>
              <a:rPr lang="ja-JP" altLang="en-US" dirty="0"/>
              <a:t>・なし</a:t>
            </a:r>
            <a:r>
              <a:rPr lang="en-US" altLang="ja-JP" dirty="0"/>
              <a:t>23</a:t>
            </a:r>
            <a:r>
              <a:rPr lang="ja-JP" altLang="en-US" dirty="0"/>
              <a:t>・フタ</a:t>
            </a:r>
            <a:r>
              <a:rPr lang="en-US" altLang="ja-JP" dirty="0"/>
              <a:t>16</a:t>
            </a:r>
          </a:p>
          <a:p>
            <a:r>
              <a:rPr lang="ja-JP" altLang="en-US" dirty="0"/>
              <a:t>・金属</a:t>
            </a:r>
            <a:r>
              <a:rPr lang="en-US" altLang="ja-JP" dirty="0"/>
              <a:t>3.5Kg</a:t>
            </a:r>
            <a:r>
              <a:rPr lang="ja-JP" altLang="en-US" dirty="0"/>
              <a:t>（缶</a:t>
            </a:r>
            <a:r>
              <a:rPr lang="en-US" altLang="ja-JP" dirty="0"/>
              <a:t>2.5Kg</a:t>
            </a:r>
            <a:r>
              <a:rPr lang="ja-JP" altLang="en-US" dirty="0"/>
              <a:t>）／ガラス</a:t>
            </a:r>
            <a:r>
              <a:rPr lang="en-US" altLang="ja-JP" dirty="0"/>
              <a:t>5.5Kg</a:t>
            </a:r>
          </a:p>
          <a:p>
            <a:r>
              <a:rPr lang="en-US" altLang="ja-JP" dirty="0"/>
              <a:t>◉</a:t>
            </a:r>
            <a:r>
              <a:rPr lang="ja-JP" altLang="en-US" b="1" dirty="0"/>
              <a:t>事業由来</a:t>
            </a:r>
            <a:endParaRPr lang="ja-JP" altLang="en-US" dirty="0"/>
          </a:p>
          <a:p>
            <a:r>
              <a:rPr lang="ja-JP" altLang="en-US" dirty="0"/>
              <a:t>＜プラ＞</a:t>
            </a:r>
            <a:r>
              <a:rPr lang="en-US" altLang="ja-JP" dirty="0"/>
              <a:t>18.8Kg </a:t>
            </a:r>
            <a:r>
              <a:rPr lang="ja-JP" altLang="en-US" dirty="0"/>
              <a:t>　＜金属＞</a:t>
            </a:r>
            <a:r>
              <a:rPr lang="en-US" altLang="ja-JP" dirty="0"/>
              <a:t>17.7g</a:t>
            </a:r>
          </a:p>
        </p:txBody>
      </p:sp>
      <p:sp>
        <p:nvSpPr>
          <p:cNvPr id="3" name="コンテンツ プレースホルダー 2"/>
          <p:cNvSpPr>
            <a:spLocks noGrp="1"/>
          </p:cNvSpPr>
          <p:nvPr>
            <p:ph idx="1"/>
          </p:nvPr>
        </p:nvSpPr>
        <p:spPr/>
        <p:txBody>
          <a:bodyPr/>
          <a:lstStyle/>
          <a:p>
            <a:endParaRPr kumimoji="1" lang="ja-JP" altLang="en-US" dirty="0"/>
          </a:p>
        </p:txBody>
      </p:sp>
      <p:pic>
        <p:nvPicPr>
          <p:cNvPr id="7170" name="Picture 2" descr="https://image.jimcdn.com/app/cms/image/transf/dimension=475x1024:format=jpg/path/s51a34c0a3fcc3f29/image/i4bc614fd69e331fb/version/1721337308/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58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5909310"/>
          </a:xfrm>
          <a:prstGeom prst="rect">
            <a:avLst/>
          </a:prstGeom>
          <a:noFill/>
        </p:spPr>
        <p:txBody>
          <a:bodyPr wrap="square" rtlCol="0">
            <a:spAutoFit/>
          </a:bodyPr>
          <a:lstStyle/>
          <a:p>
            <a:r>
              <a:rPr lang="ja-JP" altLang="en-US" b="1" dirty="0"/>
              <a:t>藤の川　２０２３．１２／２３</a:t>
            </a:r>
            <a:r>
              <a:rPr lang="en-US" altLang="ja-JP" b="1" dirty="0"/>
              <a:t>〜</a:t>
            </a:r>
            <a:r>
              <a:rPr lang="ja-JP" altLang="en-US" b="1" dirty="0"/>
              <a:t>２０２４．７／１５</a:t>
            </a:r>
            <a:endParaRPr lang="ja-JP" altLang="en-US" dirty="0"/>
          </a:p>
          <a:p>
            <a:r>
              <a:rPr lang="ja-JP" altLang="en-US" b="1" dirty="0"/>
              <a:t>◉漁業由来</a:t>
            </a:r>
            <a:endParaRPr lang="ja-JP" altLang="en-US" dirty="0"/>
          </a:p>
          <a:p>
            <a:r>
              <a:rPr lang="ja-JP" altLang="en-US" dirty="0"/>
              <a:t>＜プラ＞</a:t>
            </a:r>
            <a:r>
              <a:rPr lang="en-US" altLang="ja-JP" dirty="0"/>
              <a:t>10.4Kg</a:t>
            </a:r>
            <a:r>
              <a:rPr lang="ja-JP" altLang="en-US" dirty="0"/>
              <a:t>　＜金属＞</a:t>
            </a:r>
            <a:r>
              <a:rPr lang="en-US" altLang="ja-JP" dirty="0"/>
              <a:t>15.2Kg</a:t>
            </a:r>
          </a:p>
          <a:p>
            <a:r>
              <a:rPr lang="ja-JP" altLang="en-US" dirty="0"/>
              <a:t>・ロープ</a:t>
            </a:r>
            <a:r>
              <a:rPr lang="en-US" altLang="ja-JP" dirty="0"/>
              <a:t>6.0Kg</a:t>
            </a:r>
            <a:r>
              <a:rPr lang="ja-JP" altLang="en-US" dirty="0"/>
              <a:t>／発砲スチロール</a:t>
            </a:r>
            <a:r>
              <a:rPr lang="en-US" altLang="ja-JP" dirty="0"/>
              <a:t>0.7Kg</a:t>
            </a:r>
            <a:r>
              <a:rPr lang="ja-JP" altLang="en-US" dirty="0"/>
              <a:t>／玉</a:t>
            </a:r>
            <a:r>
              <a:rPr lang="en-US" altLang="ja-JP" dirty="0"/>
              <a:t>2</a:t>
            </a:r>
            <a:r>
              <a:rPr lang="ja-JP" altLang="en-US" dirty="0"/>
              <a:t>個</a:t>
            </a:r>
            <a:r>
              <a:rPr lang="en-US" altLang="ja-JP" dirty="0"/>
              <a:t>2.2Kg</a:t>
            </a:r>
          </a:p>
          <a:p>
            <a:r>
              <a:rPr lang="ja-JP" altLang="en-US" dirty="0"/>
              <a:t>・錨</a:t>
            </a:r>
            <a:r>
              <a:rPr lang="en-US" altLang="ja-JP" dirty="0"/>
              <a:t>15.2Kg</a:t>
            </a:r>
          </a:p>
          <a:p>
            <a:r>
              <a:rPr lang="ja-JP" altLang="en-US" b="1" dirty="0"/>
              <a:t>◉生活由来</a:t>
            </a:r>
            <a:endParaRPr lang="ja-JP" altLang="en-US" dirty="0"/>
          </a:p>
          <a:p>
            <a:r>
              <a:rPr lang="ja-JP" altLang="en-US" dirty="0"/>
              <a:t>＜プラ＞</a:t>
            </a:r>
            <a:r>
              <a:rPr lang="en-US" altLang="ja-JP" dirty="0"/>
              <a:t>24.5Kg</a:t>
            </a:r>
            <a:r>
              <a:rPr lang="ja-JP" altLang="en-US" dirty="0"/>
              <a:t>＜金属＞</a:t>
            </a:r>
            <a:r>
              <a:rPr lang="en-US" altLang="ja-JP" dirty="0"/>
              <a:t>8.3Kg</a:t>
            </a:r>
          </a:p>
          <a:p>
            <a:r>
              <a:rPr lang="ja-JP" altLang="en-US" dirty="0"/>
              <a:t>・発泡スチロール</a:t>
            </a:r>
            <a:r>
              <a:rPr lang="en-US" altLang="ja-JP" dirty="0"/>
              <a:t>1.5Kg</a:t>
            </a:r>
          </a:p>
          <a:p>
            <a:r>
              <a:rPr lang="ja-JP" altLang="en-US" dirty="0"/>
              <a:t>・ペットボトル</a:t>
            </a:r>
            <a:r>
              <a:rPr lang="en-US" altLang="ja-JP" dirty="0"/>
              <a:t>2.5Kg</a:t>
            </a:r>
            <a:r>
              <a:rPr lang="ja-JP" altLang="en-US" dirty="0"/>
              <a:t>／フタあり</a:t>
            </a:r>
            <a:r>
              <a:rPr lang="en-US" altLang="ja-JP" dirty="0"/>
              <a:t>67</a:t>
            </a:r>
            <a:r>
              <a:rPr lang="ja-JP" altLang="en-US" dirty="0"/>
              <a:t>・なし</a:t>
            </a:r>
            <a:r>
              <a:rPr lang="en-US" altLang="ja-JP" dirty="0"/>
              <a:t>22</a:t>
            </a:r>
            <a:r>
              <a:rPr lang="ja-JP" altLang="en-US" dirty="0"/>
              <a:t>・フタのみ</a:t>
            </a:r>
            <a:r>
              <a:rPr lang="en-US" altLang="ja-JP" dirty="0"/>
              <a:t>47</a:t>
            </a:r>
          </a:p>
          <a:p>
            <a:r>
              <a:rPr lang="ja-JP" altLang="en-US" dirty="0"/>
              <a:t>・金属</a:t>
            </a:r>
            <a:r>
              <a:rPr lang="en-US" altLang="ja-JP" dirty="0"/>
              <a:t>8.3Kg</a:t>
            </a:r>
            <a:r>
              <a:rPr lang="ja-JP" altLang="en-US" dirty="0"/>
              <a:t>（缶</a:t>
            </a:r>
            <a:r>
              <a:rPr lang="en-US" altLang="ja-JP" dirty="0"/>
              <a:t>1,2Kg</a:t>
            </a:r>
            <a:r>
              <a:rPr lang="ja-JP" altLang="en-US" dirty="0"/>
              <a:t>）／瓶</a:t>
            </a:r>
            <a:r>
              <a:rPr lang="en-US" altLang="ja-JP" dirty="0"/>
              <a:t>2.3Kg</a:t>
            </a:r>
            <a:r>
              <a:rPr lang="ja-JP" altLang="en-US" dirty="0"/>
              <a:t>／ガラスと陶器の欠片</a:t>
            </a:r>
            <a:r>
              <a:rPr lang="en-US" altLang="ja-JP" dirty="0"/>
              <a:t>80.4Kg</a:t>
            </a:r>
          </a:p>
          <a:p>
            <a:r>
              <a:rPr lang="en-US" altLang="ja-JP" dirty="0"/>
              <a:t>◉</a:t>
            </a:r>
            <a:r>
              <a:rPr lang="ja-JP" altLang="en-US" b="1" dirty="0"/>
              <a:t>事業由来</a:t>
            </a:r>
            <a:endParaRPr lang="ja-JP" altLang="en-US" dirty="0"/>
          </a:p>
          <a:p>
            <a:r>
              <a:rPr lang="ja-JP" altLang="en-US" dirty="0"/>
              <a:t>＜可燃＞</a:t>
            </a:r>
            <a:r>
              <a:rPr lang="en-US" altLang="ja-JP" dirty="0"/>
              <a:t>1.3Kg </a:t>
            </a:r>
            <a:r>
              <a:rPr lang="ja-JP" altLang="en-US" dirty="0"/>
              <a:t>　＜金属＞</a:t>
            </a:r>
            <a:r>
              <a:rPr lang="en-US" altLang="ja-JP" dirty="0"/>
              <a:t>0Kg</a:t>
            </a:r>
          </a:p>
        </p:txBody>
      </p:sp>
      <p:sp>
        <p:nvSpPr>
          <p:cNvPr id="3" name="コンテンツ プレースホルダー 2"/>
          <p:cNvSpPr>
            <a:spLocks noGrp="1"/>
          </p:cNvSpPr>
          <p:nvPr>
            <p:ph idx="1"/>
          </p:nvPr>
        </p:nvSpPr>
        <p:spPr/>
        <p:txBody>
          <a:bodyPr/>
          <a:lstStyle/>
          <a:p>
            <a:endParaRPr kumimoji="1" lang="ja-JP" altLang="en-US" dirty="0"/>
          </a:p>
        </p:txBody>
      </p:sp>
      <p:pic>
        <p:nvPicPr>
          <p:cNvPr id="8194" name="Picture 2" descr="https://image.jimcdn.com/app/cms/image/transf/dimension=475x1024:format=jpg/path/s51a34c0a3fcc3f29/image/i246ed7f0b1ebbb09/version/172133727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
            <a:ext cx="9156775" cy="686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42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293902" y="118510"/>
            <a:ext cx="2898098" cy="5355312"/>
          </a:xfrm>
          <a:prstGeom prst="rect">
            <a:avLst/>
          </a:prstGeom>
          <a:noFill/>
        </p:spPr>
        <p:txBody>
          <a:bodyPr wrap="square" rtlCol="0">
            <a:spAutoFit/>
          </a:bodyPr>
          <a:lstStyle/>
          <a:p>
            <a:r>
              <a:rPr lang="ja-JP" altLang="en-US" b="1" dirty="0"/>
              <a:t>白浜</a:t>
            </a:r>
            <a:r>
              <a:rPr lang="en-US" altLang="ja-JP" b="1" dirty="0"/>
              <a:t>N1</a:t>
            </a:r>
            <a:r>
              <a:rPr lang="ja-JP" altLang="en-US" b="1" dirty="0"/>
              <a:t>　２０２３．８／５</a:t>
            </a:r>
            <a:r>
              <a:rPr lang="en-US" altLang="ja-JP" b="1" dirty="0"/>
              <a:t>〜</a:t>
            </a:r>
            <a:r>
              <a:rPr lang="ja-JP" altLang="en-US" b="1" dirty="0"/>
              <a:t>２０２４．７／１５</a:t>
            </a:r>
            <a:endParaRPr lang="ja-JP" altLang="en-US" dirty="0"/>
          </a:p>
          <a:p>
            <a:r>
              <a:rPr lang="ja-JP" altLang="en-US" b="1" dirty="0"/>
              <a:t>◉漁業由来</a:t>
            </a:r>
            <a:endParaRPr lang="ja-JP" altLang="en-US" dirty="0"/>
          </a:p>
          <a:p>
            <a:r>
              <a:rPr lang="ja-JP" altLang="en-US" dirty="0"/>
              <a:t>＜プラ＞</a:t>
            </a:r>
            <a:r>
              <a:rPr lang="en-US" altLang="ja-JP" dirty="0"/>
              <a:t>56.7Kg</a:t>
            </a:r>
            <a:r>
              <a:rPr lang="ja-JP" altLang="en-US" dirty="0"/>
              <a:t>　＜金属＞</a:t>
            </a:r>
            <a:r>
              <a:rPr lang="en-US" altLang="ja-JP" dirty="0"/>
              <a:t>0Kg</a:t>
            </a:r>
          </a:p>
          <a:p>
            <a:r>
              <a:rPr lang="ja-JP" altLang="en-US" dirty="0"/>
              <a:t>・ロープ</a:t>
            </a:r>
            <a:r>
              <a:rPr lang="en-US" altLang="ja-JP" dirty="0"/>
              <a:t>2,6Kg</a:t>
            </a:r>
            <a:r>
              <a:rPr lang="ja-JP" altLang="en-US" dirty="0"/>
              <a:t>／発砲スチロール</a:t>
            </a:r>
            <a:r>
              <a:rPr lang="en-US" altLang="ja-JP" dirty="0"/>
              <a:t>1.3Kg</a:t>
            </a:r>
            <a:r>
              <a:rPr lang="ja-JP" altLang="en-US" dirty="0"/>
              <a:t>／玉</a:t>
            </a:r>
            <a:r>
              <a:rPr lang="en-US" altLang="ja-JP" dirty="0"/>
              <a:t>9</a:t>
            </a:r>
            <a:r>
              <a:rPr lang="ja-JP" altLang="en-US" dirty="0"/>
              <a:t>個</a:t>
            </a:r>
            <a:r>
              <a:rPr lang="en-US" altLang="ja-JP" dirty="0"/>
              <a:t>42.1Kg</a:t>
            </a:r>
          </a:p>
          <a:p>
            <a:r>
              <a:rPr lang="ja-JP" altLang="en-US" b="1" dirty="0"/>
              <a:t>◉生活由来</a:t>
            </a:r>
            <a:endParaRPr lang="ja-JP" altLang="en-US" dirty="0"/>
          </a:p>
          <a:p>
            <a:r>
              <a:rPr lang="ja-JP" altLang="en-US" dirty="0"/>
              <a:t>＜プラ＞</a:t>
            </a:r>
            <a:r>
              <a:rPr lang="en-US" altLang="ja-JP" dirty="0"/>
              <a:t>12.7Kg</a:t>
            </a:r>
            <a:r>
              <a:rPr lang="ja-JP" altLang="en-US" dirty="0"/>
              <a:t>　＜金属＞</a:t>
            </a:r>
            <a:r>
              <a:rPr lang="en-US" altLang="ja-JP" dirty="0"/>
              <a:t>2.7Kg</a:t>
            </a:r>
            <a:r>
              <a:rPr lang="ja-JP" altLang="en-US" dirty="0"/>
              <a:t>　＜硝子＞</a:t>
            </a:r>
            <a:r>
              <a:rPr lang="en-US" altLang="ja-JP" dirty="0"/>
              <a:t>1.7Kg</a:t>
            </a:r>
          </a:p>
          <a:p>
            <a:r>
              <a:rPr lang="ja-JP" altLang="en-US" dirty="0"/>
              <a:t>・発泡スチロール</a:t>
            </a:r>
            <a:r>
              <a:rPr lang="en-US" altLang="ja-JP" dirty="0"/>
              <a:t>1.6Kg</a:t>
            </a:r>
          </a:p>
          <a:p>
            <a:r>
              <a:rPr lang="ja-JP" altLang="en-US" dirty="0"/>
              <a:t>・ペットボトル</a:t>
            </a:r>
            <a:r>
              <a:rPr lang="en-US" altLang="ja-JP" dirty="0"/>
              <a:t>5.7Kg</a:t>
            </a:r>
            <a:r>
              <a:rPr lang="ja-JP" altLang="en-US" dirty="0"/>
              <a:t>／フタあり</a:t>
            </a:r>
            <a:r>
              <a:rPr lang="en-US" altLang="ja-JP" dirty="0"/>
              <a:t>73</a:t>
            </a:r>
            <a:r>
              <a:rPr lang="ja-JP" altLang="en-US" dirty="0"/>
              <a:t>・なし</a:t>
            </a:r>
            <a:r>
              <a:rPr lang="en-US" altLang="ja-JP" dirty="0"/>
              <a:t>18</a:t>
            </a:r>
            <a:r>
              <a:rPr lang="ja-JP" altLang="en-US" dirty="0"/>
              <a:t>・フタのみ</a:t>
            </a:r>
            <a:r>
              <a:rPr lang="en-US" altLang="ja-JP" dirty="0"/>
              <a:t>9</a:t>
            </a:r>
          </a:p>
          <a:p>
            <a:r>
              <a:rPr lang="ja-JP" altLang="en-US" dirty="0"/>
              <a:t>・缶</a:t>
            </a:r>
            <a:r>
              <a:rPr lang="en-US" altLang="ja-JP" dirty="0"/>
              <a:t>0.9Kg</a:t>
            </a:r>
            <a:r>
              <a:rPr lang="ja-JP" altLang="en-US" dirty="0"/>
              <a:t>／瓶</a:t>
            </a:r>
            <a:r>
              <a:rPr lang="en-US" altLang="ja-JP" dirty="0"/>
              <a:t>1.7Kg</a:t>
            </a:r>
          </a:p>
          <a:p>
            <a:r>
              <a:rPr lang="en-US" altLang="ja-JP" dirty="0"/>
              <a:t>◉</a:t>
            </a:r>
            <a:r>
              <a:rPr lang="ja-JP" altLang="en-US" b="1" dirty="0"/>
              <a:t>事業由来</a:t>
            </a:r>
            <a:endParaRPr lang="ja-JP" altLang="en-US" dirty="0"/>
          </a:p>
          <a:p>
            <a:r>
              <a:rPr lang="ja-JP" altLang="en-US" dirty="0"/>
              <a:t>＜可燃＞</a:t>
            </a:r>
            <a:r>
              <a:rPr lang="en-US" altLang="ja-JP" dirty="0"/>
              <a:t>1.1Kg </a:t>
            </a:r>
            <a:r>
              <a:rPr lang="ja-JP" altLang="en-US" dirty="0"/>
              <a:t>　＜金属＞</a:t>
            </a:r>
            <a:r>
              <a:rPr lang="en-US" altLang="ja-JP" dirty="0" smtClean="0"/>
              <a:t>0Kg</a:t>
            </a:r>
            <a:endParaRPr lang="en-US" altLang="ja-JP" dirty="0"/>
          </a:p>
        </p:txBody>
      </p:sp>
      <p:sp>
        <p:nvSpPr>
          <p:cNvPr id="3" name="コンテンツ プレースホルダー 2"/>
          <p:cNvSpPr>
            <a:spLocks noGrp="1"/>
          </p:cNvSpPr>
          <p:nvPr>
            <p:ph idx="1"/>
          </p:nvPr>
        </p:nvSpPr>
        <p:spPr/>
        <p:txBody>
          <a:bodyPr/>
          <a:lstStyle/>
          <a:p>
            <a:endParaRPr kumimoji="1" lang="ja-JP" altLang="en-US" dirty="0"/>
          </a:p>
        </p:txBody>
      </p:sp>
      <p:pic>
        <p:nvPicPr>
          <p:cNvPr id="9218" name="Picture 2" descr="https://image.jimcdn.com/app/cms/image/transf/dimension=475x1024:format=jpg/path/s51a34c0a3fcc3f29/image/i88ea75bc0c2e7283/version/1722891418/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44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dirty="0"/>
          </a:p>
        </p:txBody>
      </p:sp>
      <p:sp>
        <p:nvSpPr>
          <p:cNvPr id="7" name="テキスト ボックス 6"/>
          <p:cNvSpPr txBox="1"/>
          <p:nvPr/>
        </p:nvSpPr>
        <p:spPr>
          <a:xfrm>
            <a:off x="9293902" y="117059"/>
            <a:ext cx="2898098" cy="5909310"/>
          </a:xfrm>
          <a:prstGeom prst="rect">
            <a:avLst/>
          </a:prstGeom>
          <a:noFill/>
        </p:spPr>
        <p:txBody>
          <a:bodyPr wrap="square" rtlCol="0">
            <a:spAutoFit/>
          </a:bodyPr>
          <a:lstStyle/>
          <a:p>
            <a:r>
              <a:rPr lang="ja-JP" altLang="en-US" b="1" dirty="0"/>
              <a:t>ヨシガスリとアミアゲバ＠重茂　２０２４．７／２７</a:t>
            </a:r>
            <a:endParaRPr lang="ja-JP" altLang="en-US" dirty="0"/>
          </a:p>
          <a:p>
            <a:r>
              <a:rPr lang="ja-JP" altLang="en-US" b="1" dirty="0"/>
              <a:t>◉漁業由来</a:t>
            </a:r>
            <a:endParaRPr lang="ja-JP" altLang="en-US" dirty="0"/>
          </a:p>
          <a:p>
            <a:r>
              <a:rPr lang="ja-JP" altLang="en-US" dirty="0"/>
              <a:t>＜プラ＞</a:t>
            </a:r>
            <a:r>
              <a:rPr lang="en-US" altLang="ja-JP" dirty="0"/>
              <a:t>375.6Kg</a:t>
            </a:r>
            <a:r>
              <a:rPr lang="ja-JP" altLang="en-US" dirty="0"/>
              <a:t>　＜金属＞</a:t>
            </a:r>
            <a:r>
              <a:rPr lang="en-US" altLang="ja-JP" dirty="0"/>
              <a:t>13.1Kg</a:t>
            </a:r>
          </a:p>
          <a:p>
            <a:r>
              <a:rPr lang="ja-JP" altLang="en-US" dirty="0"/>
              <a:t>・ロープ</a:t>
            </a:r>
            <a:r>
              <a:rPr lang="en-US" altLang="ja-JP" dirty="0"/>
              <a:t>191.6Kg</a:t>
            </a:r>
            <a:r>
              <a:rPr lang="ja-JP" altLang="en-US" dirty="0"/>
              <a:t>／発砲スチロール</a:t>
            </a:r>
            <a:r>
              <a:rPr lang="en-US" altLang="ja-JP" dirty="0"/>
              <a:t>15.7Kg</a:t>
            </a:r>
            <a:r>
              <a:rPr lang="ja-JP" altLang="en-US" dirty="0"/>
              <a:t>／玉</a:t>
            </a:r>
            <a:r>
              <a:rPr lang="en-US" altLang="ja-JP" dirty="0"/>
              <a:t>8</a:t>
            </a:r>
            <a:r>
              <a:rPr lang="ja-JP" altLang="en-US" dirty="0"/>
              <a:t>個</a:t>
            </a:r>
            <a:r>
              <a:rPr lang="en-US" altLang="ja-JP" dirty="0"/>
              <a:t>20.8Kg</a:t>
            </a:r>
          </a:p>
          <a:p>
            <a:r>
              <a:rPr lang="ja-JP" altLang="en-US" b="1" dirty="0"/>
              <a:t>◉生活由来</a:t>
            </a:r>
            <a:endParaRPr lang="ja-JP" altLang="en-US" dirty="0"/>
          </a:p>
          <a:p>
            <a:r>
              <a:rPr lang="ja-JP" altLang="en-US" dirty="0"/>
              <a:t>＜プラ＞</a:t>
            </a:r>
            <a:r>
              <a:rPr lang="en-US" altLang="ja-JP" dirty="0"/>
              <a:t>61.4Kg</a:t>
            </a:r>
            <a:r>
              <a:rPr lang="ja-JP" altLang="en-US" dirty="0"/>
              <a:t>　＜金属＞</a:t>
            </a:r>
            <a:r>
              <a:rPr lang="en-US" altLang="ja-JP" dirty="0"/>
              <a:t>12.3Kg</a:t>
            </a:r>
            <a:r>
              <a:rPr lang="ja-JP" altLang="en-US" dirty="0"/>
              <a:t>　＜硝子＞</a:t>
            </a:r>
            <a:r>
              <a:rPr lang="en-US" altLang="ja-JP" dirty="0"/>
              <a:t>1.8Kg</a:t>
            </a:r>
          </a:p>
          <a:p>
            <a:r>
              <a:rPr lang="ja-JP" altLang="en-US" dirty="0"/>
              <a:t>・発泡スチロール</a:t>
            </a:r>
            <a:r>
              <a:rPr lang="en-US" altLang="ja-JP" dirty="0"/>
              <a:t>7.7Kg</a:t>
            </a:r>
          </a:p>
          <a:p>
            <a:r>
              <a:rPr lang="ja-JP" altLang="en-US" dirty="0"/>
              <a:t>・ペットボトル</a:t>
            </a:r>
            <a:r>
              <a:rPr lang="en-US" altLang="ja-JP" dirty="0"/>
              <a:t>22.7Kg</a:t>
            </a:r>
            <a:r>
              <a:rPr lang="ja-JP" altLang="en-US" dirty="0"/>
              <a:t>／フタあり</a:t>
            </a:r>
            <a:r>
              <a:rPr lang="en-US" altLang="ja-JP" dirty="0"/>
              <a:t>289</a:t>
            </a:r>
            <a:r>
              <a:rPr lang="ja-JP" altLang="en-US" dirty="0"/>
              <a:t>・なし</a:t>
            </a:r>
            <a:r>
              <a:rPr lang="en-US" altLang="ja-JP" dirty="0"/>
              <a:t>68</a:t>
            </a:r>
            <a:r>
              <a:rPr lang="ja-JP" altLang="en-US" dirty="0"/>
              <a:t>・フタのみ</a:t>
            </a:r>
            <a:r>
              <a:rPr lang="en-US" altLang="ja-JP" dirty="0"/>
              <a:t>152</a:t>
            </a:r>
          </a:p>
          <a:p>
            <a:r>
              <a:rPr lang="ja-JP" altLang="en-US" dirty="0"/>
              <a:t>・缶</a:t>
            </a:r>
            <a:r>
              <a:rPr lang="en-US" altLang="ja-JP" dirty="0"/>
              <a:t>9.5Kg</a:t>
            </a:r>
            <a:r>
              <a:rPr lang="ja-JP" altLang="en-US" dirty="0"/>
              <a:t>／瓶</a:t>
            </a:r>
            <a:r>
              <a:rPr lang="en-US" altLang="ja-JP" dirty="0"/>
              <a:t>1.8Kg</a:t>
            </a:r>
            <a:r>
              <a:rPr lang="ja-JP" altLang="en-US" dirty="0"/>
              <a:t>／金属</a:t>
            </a:r>
            <a:r>
              <a:rPr lang="en-US" altLang="ja-JP" dirty="0"/>
              <a:t>2.8Kg</a:t>
            </a:r>
          </a:p>
          <a:p>
            <a:r>
              <a:rPr lang="en-US" altLang="ja-JP" dirty="0"/>
              <a:t>◉</a:t>
            </a:r>
            <a:r>
              <a:rPr lang="ja-JP" altLang="en-US" b="1" dirty="0"/>
              <a:t>事業由来</a:t>
            </a:r>
            <a:endParaRPr lang="ja-JP" altLang="en-US" dirty="0"/>
          </a:p>
          <a:p>
            <a:r>
              <a:rPr lang="ja-JP" altLang="en-US" dirty="0"/>
              <a:t>＜可燃＞</a:t>
            </a:r>
            <a:r>
              <a:rPr lang="en-US" altLang="ja-JP" dirty="0"/>
              <a:t>34.5Kg </a:t>
            </a:r>
            <a:r>
              <a:rPr lang="ja-JP" altLang="en-US" dirty="0"/>
              <a:t>　＜金属＞</a:t>
            </a:r>
            <a:r>
              <a:rPr lang="en-US" altLang="ja-JP" dirty="0"/>
              <a:t>0Kg</a:t>
            </a:r>
          </a:p>
        </p:txBody>
      </p:sp>
      <p:pic>
        <p:nvPicPr>
          <p:cNvPr id="10242" name="Picture 2" descr="https://image.jimcdn.com/app/cms/image/transf/dimension=475x1024:format=jpg/path/s51a34c0a3fcc3f29/image/i52e4330ed129b81d/version/1722909186/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63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8686800" y="117059"/>
            <a:ext cx="3505199" cy="5632311"/>
          </a:xfrm>
          <a:prstGeom prst="rect">
            <a:avLst/>
          </a:prstGeom>
          <a:noFill/>
        </p:spPr>
        <p:txBody>
          <a:bodyPr wrap="square" rtlCol="0">
            <a:spAutoFit/>
          </a:bodyPr>
          <a:lstStyle/>
          <a:p>
            <a:r>
              <a:rPr lang="ja-JP" altLang="en-US" b="1" dirty="0"/>
              <a:t>樫内浜　２０２４．２／１８</a:t>
            </a:r>
            <a:r>
              <a:rPr lang="en-US" altLang="ja-JP" b="1" dirty="0"/>
              <a:t>〜</a:t>
            </a:r>
            <a:r>
              <a:rPr lang="ja-JP" altLang="en-US" b="1" dirty="0"/>
              <a:t>８／９</a:t>
            </a:r>
            <a:endParaRPr lang="ja-JP" altLang="en-US" dirty="0"/>
          </a:p>
          <a:p>
            <a:r>
              <a:rPr lang="ja-JP" altLang="en-US" b="1" dirty="0"/>
              <a:t>◉漁業由来</a:t>
            </a:r>
            <a:endParaRPr lang="ja-JP" altLang="en-US" dirty="0"/>
          </a:p>
          <a:p>
            <a:r>
              <a:rPr lang="ja-JP" altLang="en-US" dirty="0"/>
              <a:t>＜プラ＞</a:t>
            </a:r>
            <a:r>
              <a:rPr lang="en-US" altLang="ja-JP" dirty="0"/>
              <a:t>15.2Kg</a:t>
            </a:r>
            <a:r>
              <a:rPr lang="ja-JP" altLang="en-US" dirty="0"/>
              <a:t>　＜金属＞</a:t>
            </a:r>
            <a:r>
              <a:rPr lang="en-US" altLang="ja-JP" dirty="0"/>
              <a:t>2.1Kg</a:t>
            </a:r>
            <a:r>
              <a:rPr lang="ja-JP" altLang="en-US" dirty="0"/>
              <a:t>　＜綿＞</a:t>
            </a:r>
            <a:r>
              <a:rPr lang="en-US" altLang="ja-JP" dirty="0"/>
              <a:t>0.5Kg</a:t>
            </a:r>
          </a:p>
          <a:p>
            <a:r>
              <a:rPr lang="ja-JP" altLang="en-US" dirty="0"/>
              <a:t>・ロープ</a:t>
            </a:r>
            <a:r>
              <a:rPr lang="en-US" altLang="ja-JP" dirty="0"/>
              <a:t>5.2Kg</a:t>
            </a:r>
            <a:r>
              <a:rPr lang="ja-JP" altLang="en-US" dirty="0"/>
              <a:t>・玉</a:t>
            </a:r>
            <a:r>
              <a:rPr lang="en-US" altLang="ja-JP" dirty="0"/>
              <a:t>0.25</a:t>
            </a:r>
            <a:r>
              <a:rPr lang="ja-JP" altLang="en-US" dirty="0"/>
              <a:t>個</a:t>
            </a:r>
            <a:r>
              <a:rPr lang="en-US" altLang="ja-JP" dirty="0"/>
              <a:t>0.7Kg</a:t>
            </a:r>
            <a:r>
              <a:rPr lang="ja-JP" altLang="en-US" dirty="0"/>
              <a:t>／発泡スチロール</a:t>
            </a:r>
            <a:r>
              <a:rPr lang="en-US" altLang="ja-JP" dirty="0"/>
              <a:t>0.1Kg</a:t>
            </a:r>
            <a:r>
              <a:rPr lang="ja-JP" altLang="en-US" dirty="0"/>
              <a:t>／土嚢袋</a:t>
            </a:r>
            <a:r>
              <a:rPr lang="en-US" altLang="ja-JP" dirty="0"/>
              <a:t>4.9Kg</a:t>
            </a:r>
            <a:r>
              <a:rPr lang="ja-JP" altLang="en-US" dirty="0"/>
              <a:t>／他</a:t>
            </a:r>
            <a:r>
              <a:rPr lang="en-US" altLang="ja-JP" dirty="0"/>
              <a:t>4.3Kg</a:t>
            </a:r>
          </a:p>
          <a:p>
            <a:r>
              <a:rPr lang="ja-JP" altLang="en-US" dirty="0"/>
              <a:t>・軍手</a:t>
            </a:r>
            <a:r>
              <a:rPr lang="en-US" altLang="ja-JP" dirty="0"/>
              <a:t>8</a:t>
            </a:r>
            <a:r>
              <a:rPr lang="ja-JP" altLang="en-US" dirty="0"/>
              <a:t>個</a:t>
            </a:r>
            <a:r>
              <a:rPr lang="en-US" altLang="ja-JP" dirty="0"/>
              <a:t>0.5Kg</a:t>
            </a:r>
          </a:p>
          <a:p>
            <a:r>
              <a:rPr lang="ja-JP" altLang="en-US" b="1" dirty="0"/>
              <a:t>◉生活由来</a:t>
            </a:r>
            <a:endParaRPr lang="ja-JP" altLang="en-US" dirty="0"/>
          </a:p>
          <a:p>
            <a:r>
              <a:rPr lang="ja-JP" altLang="en-US" dirty="0"/>
              <a:t>＜プラ＞</a:t>
            </a:r>
            <a:r>
              <a:rPr lang="en-US" altLang="ja-JP" dirty="0"/>
              <a:t>6.4Kg</a:t>
            </a:r>
            <a:r>
              <a:rPr lang="ja-JP" altLang="en-US" dirty="0"/>
              <a:t>　＜金属＞</a:t>
            </a:r>
            <a:r>
              <a:rPr lang="en-US" altLang="ja-JP" dirty="0"/>
              <a:t>1.3Kg</a:t>
            </a:r>
            <a:r>
              <a:rPr lang="ja-JP" altLang="en-US" dirty="0"/>
              <a:t>　＜硝子＞</a:t>
            </a:r>
            <a:r>
              <a:rPr lang="en-US" altLang="ja-JP" dirty="0"/>
              <a:t>0.9Kg</a:t>
            </a:r>
          </a:p>
          <a:p>
            <a:r>
              <a:rPr lang="ja-JP" altLang="en-US" dirty="0"/>
              <a:t>・発泡スチロール</a:t>
            </a:r>
            <a:r>
              <a:rPr lang="en-US" altLang="ja-JP" dirty="0"/>
              <a:t>0.2Kg</a:t>
            </a:r>
            <a:r>
              <a:rPr lang="ja-JP" altLang="en-US" dirty="0"/>
              <a:t>／他</a:t>
            </a:r>
            <a:r>
              <a:rPr lang="en-US" altLang="ja-JP" dirty="0"/>
              <a:t>3.6Kg</a:t>
            </a:r>
          </a:p>
          <a:p>
            <a:r>
              <a:rPr lang="ja-JP" altLang="en-US" dirty="0"/>
              <a:t>・ペットボトル</a:t>
            </a:r>
            <a:r>
              <a:rPr lang="en-US" altLang="ja-JP" dirty="0"/>
              <a:t>0.8Kg</a:t>
            </a:r>
            <a:r>
              <a:rPr lang="ja-JP" altLang="en-US" dirty="0"/>
              <a:t>／フタあり</a:t>
            </a:r>
            <a:r>
              <a:rPr lang="en-US" altLang="ja-JP" dirty="0"/>
              <a:t>16</a:t>
            </a:r>
            <a:r>
              <a:rPr lang="ja-JP" altLang="en-US" dirty="0"/>
              <a:t>・なし</a:t>
            </a:r>
            <a:r>
              <a:rPr lang="en-US" altLang="ja-JP" dirty="0"/>
              <a:t>17</a:t>
            </a:r>
            <a:r>
              <a:rPr lang="ja-JP" altLang="en-US" dirty="0"/>
              <a:t>・フタのみ</a:t>
            </a:r>
            <a:r>
              <a:rPr lang="en-US" altLang="ja-JP" dirty="0"/>
              <a:t>18</a:t>
            </a:r>
          </a:p>
          <a:p>
            <a:r>
              <a:rPr lang="ja-JP" altLang="en-US" dirty="0"/>
              <a:t>・缶</a:t>
            </a:r>
            <a:r>
              <a:rPr lang="en-US" altLang="ja-JP" dirty="0"/>
              <a:t>0.4Kg</a:t>
            </a:r>
            <a:r>
              <a:rPr lang="ja-JP" altLang="en-US" dirty="0"/>
              <a:t>／瓶</a:t>
            </a:r>
            <a:r>
              <a:rPr lang="en-US" altLang="ja-JP" dirty="0"/>
              <a:t>0.9Kg</a:t>
            </a:r>
            <a:r>
              <a:rPr lang="ja-JP" altLang="en-US" dirty="0"/>
              <a:t>／金属</a:t>
            </a:r>
            <a:r>
              <a:rPr lang="en-US" altLang="ja-JP" dirty="0"/>
              <a:t>0.1Kg</a:t>
            </a:r>
          </a:p>
          <a:p>
            <a:r>
              <a:rPr lang="en-US" altLang="ja-JP" dirty="0"/>
              <a:t>◉</a:t>
            </a:r>
            <a:r>
              <a:rPr lang="ja-JP" altLang="en-US" b="1" dirty="0"/>
              <a:t>事業由来</a:t>
            </a:r>
            <a:endParaRPr lang="ja-JP" altLang="en-US" dirty="0"/>
          </a:p>
          <a:p>
            <a:r>
              <a:rPr lang="ja-JP" altLang="en-US" dirty="0"/>
              <a:t>＜可燃＞</a:t>
            </a:r>
            <a:r>
              <a:rPr lang="en-US" altLang="ja-JP" dirty="0"/>
              <a:t>0Kg </a:t>
            </a:r>
            <a:r>
              <a:rPr lang="ja-JP" altLang="en-US" dirty="0"/>
              <a:t>　＜金属＞</a:t>
            </a:r>
            <a:r>
              <a:rPr lang="en-US" altLang="ja-JP" dirty="0"/>
              <a:t>0Kg</a:t>
            </a:r>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245909" cy="5677428"/>
          </a:xfr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908" y="0"/>
            <a:ext cx="4245908" cy="5649686"/>
          </a:xfrm>
          <a:prstGeom prst="rect">
            <a:avLst/>
          </a:prstGeom>
        </p:spPr>
      </p:pic>
    </p:spTree>
    <p:extLst>
      <p:ext uri="{BB962C8B-B14F-4D97-AF65-F5344CB8AC3E}">
        <p14:creationId xmlns:p14="http://schemas.microsoft.com/office/powerpoint/2010/main" val="1957639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955750"/>
          </a:xfrm>
          <a:prstGeom prst="rect">
            <a:avLst/>
          </a:prstGeom>
          <a:noFill/>
        </p:spPr>
        <p:txBody>
          <a:bodyPr wrap="square" rtlCol="0">
            <a:spAutoFit/>
          </a:bodyPr>
          <a:lstStyle/>
          <a:p>
            <a:r>
              <a:rPr lang="ja-JP" altLang="en-US" b="1" dirty="0"/>
              <a:t>摂待　２０２４．８／２４</a:t>
            </a:r>
            <a:endParaRPr lang="ja-JP" altLang="en-US" dirty="0"/>
          </a:p>
          <a:p>
            <a:r>
              <a:rPr lang="ja-JP" altLang="en-US" b="1" dirty="0"/>
              <a:t>◉漁業由来</a:t>
            </a:r>
            <a:endParaRPr lang="ja-JP" altLang="en-US" dirty="0"/>
          </a:p>
          <a:p>
            <a:r>
              <a:rPr lang="ja-JP" altLang="en-US" dirty="0"/>
              <a:t>＜プラ＞</a:t>
            </a:r>
            <a:r>
              <a:rPr lang="en-US" altLang="ja-JP" dirty="0"/>
              <a:t>66.6Kg</a:t>
            </a:r>
            <a:r>
              <a:rPr lang="ja-JP" altLang="en-US" dirty="0"/>
              <a:t>　＜金属＞</a:t>
            </a:r>
            <a:r>
              <a:rPr lang="en-US" altLang="ja-JP" dirty="0"/>
              <a:t>0Kg</a:t>
            </a:r>
          </a:p>
          <a:p>
            <a:r>
              <a:rPr lang="ja-JP" altLang="en-US" dirty="0"/>
              <a:t>・ロープ</a:t>
            </a:r>
            <a:r>
              <a:rPr lang="en-US" altLang="ja-JP" dirty="0"/>
              <a:t>25.7Kg</a:t>
            </a:r>
            <a:r>
              <a:rPr lang="ja-JP" altLang="en-US" dirty="0"/>
              <a:t>／発砲スチロール</a:t>
            </a:r>
            <a:r>
              <a:rPr lang="en-US" altLang="ja-JP" dirty="0"/>
              <a:t>18.7Kg</a:t>
            </a:r>
            <a:r>
              <a:rPr lang="ja-JP" altLang="en-US" dirty="0"/>
              <a:t>／玉</a:t>
            </a:r>
            <a:r>
              <a:rPr lang="en-US" altLang="ja-JP" dirty="0"/>
              <a:t>2</a:t>
            </a:r>
            <a:r>
              <a:rPr lang="ja-JP" altLang="en-US" dirty="0"/>
              <a:t>個</a:t>
            </a:r>
            <a:r>
              <a:rPr lang="en-US" altLang="ja-JP" dirty="0"/>
              <a:t>3.5Kg</a:t>
            </a:r>
            <a:r>
              <a:rPr lang="ja-JP" altLang="en-US" dirty="0"/>
              <a:t>／他</a:t>
            </a:r>
            <a:r>
              <a:rPr lang="en-US" altLang="ja-JP" dirty="0"/>
              <a:t>18.7Kg</a:t>
            </a:r>
          </a:p>
          <a:p>
            <a:r>
              <a:rPr lang="ja-JP" altLang="en-US" b="1" dirty="0"/>
              <a:t>◉生活由来</a:t>
            </a:r>
            <a:endParaRPr lang="ja-JP" altLang="en-US" dirty="0"/>
          </a:p>
          <a:p>
            <a:r>
              <a:rPr lang="ja-JP" altLang="en-US" dirty="0"/>
              <a:t>＜プラ＞</a:t>
            </a:r>
            <a:r>
              <a:rPr lang="en-US" altLang="ja-JP" dirty="0"/>
              <a:t>41.7Kg</a:t>
            </a:r>
            <a:r>
              <a:rPr lang="ja-JP" altLang="en-US" dirty="0"/>
              <a:t>　＜金属＞</a:t>
            </a:r>
            <a:r>
              <a:rPr lang="en-US" altLang="ja-JP" dirty="0"/>
              <a:t>15.4Kg</a:t>
            </a:r>
            <a:r>
              <a:rPr lang="ja-JP" altLang="en-US" dirty="0"/>
              <a:t>　＜硝子＞</a:t>
            </a:r>
            <a:r>
              <a:rPr lang="en-US" altLang="ja-JP" dirty="0"/>
              <a:t>2.9Kg</a:t>
            </a:r>
          </a:p>
          <a:p>
            <a:r>
              <a:rPr lang="ja-JP" altLang="en-US" dirty="0"/>
              <a:t>・発泡スチロール</a:t>
            </a:r>
            <a:r>
              <a:rPr lang="en-US" altLang="ja-JP" dirty="0"/>
              <a:t>7.6Kg</a:t>
            </a:r>
            <a:r>
              <a:rPr lang="ja-JP" altLang="en-US" dirty="0"/>
              <a:t>／他</a:t>
            </a:r>
            <a:r>
              <a:rPr lang="en-US" altLang="ja-JP" dirty="0"/>
              <a:t>18.5Kg</a:t>
            </a:r>
          </a:p>
          <a:p>
            <a:r>
              <a:rPr lang="ja-JP" altLang="en-US" dirty="0"/>
              <a:t>・ペットボトル</a:t>
            </a:r>
            <a:r>
              <a:rPr lang="en-US" altLang="ja-JP" dirty="0"/>
              <a:t>15.6Kg</a:t>
            </a:r>
            <a:r>
              <a:rPr lang="ja-JP" altLang="en-US" dirty="0"/>
              <a:t>／フタあり</a:t>
            </a:r>
            <a:r>
              <a:rPr lang="en-US" altLang="ja-JP" dirty="0"/>
              <a:t>170</a:t>
            </a:r>
            <a:r>
              <a:rPr lang="ja-JP" altLang="en-US" dirty="0"/>
              <a:t>・なし</a:t>
            </a:r>
            <a:r>
              <a:rPr lang="en-US" altLang="ja-JP" dirty="0"/>
              <a:t>24</a:t>
            </a:r>
            <a:r>
              <a:rPr lang="ja-JP" altLang="en-US" dirty="0"/>
              <a:t>・フタのみ</a:t>
            </a:r>
            <a:r>
              <a:rPr lang="en-US" altLang="ja-JP" dirty="0"/>
              <a:t>13</a:t>
            </a:r>
          </a:p>
          <a:p>
            <a:r>
              <a:rPr lang="ja-JP" altLang="en-US" dirty="0"/>
              <a:t>・缶</a:t>
            </a:r>
            <a:r>
              <a:rPr lang="en-US" altLang="ja-JP" dirty="0"/>
              <a:t>9.1Kg</a:t>
            </a:r>
            <a:r>
              <a:rPr lang="ja-JP" altLang="en-US" dirty="0"/>
              <a:t>／瓶</a:t>
            </a:r>
            <a:r>
              <a:rPr lang="en-US" altLang="ja-JP" dirty="0"/>
              <a:t>2.9Kg</a:t>
            </a:r>
            <a:r>
              <a:rPr lang="ja-JP" altLang="en-US" dirty="0"/>
              <a:t>／金属</a:t>
            </a:r>
            <a:r>
              <a:rPr lang="en-US" altLang="ja-JP" dirty="0"/>
              <a:t>6.3Kg</a:t>
            </a:r>
          </a:p>
          <a:p>
            <a:r>
              <a:rPr lang="en-US" altLang="ja-JP" dirty="0"/>
              <a:t>◉</a:t>
            </a:r>
            <a:r>
              <a:rPr lang="ja-JP" altLang="en-US" b="1" dirty="0"/>
              <a:t>事業由来</a:t>
            </a:r>
            <a:endParaRPr lang="ja-JP" altLang="en-US" dirty="0"/>
          </a:p>
          <a:p>
            <a:r>
              <a:rPr lang="ja-JP" altLang="en-US" dirty="0"/>
              <a:t>＜可燃＞</a:t>
            </a:r>
            <a:r>
              <a:rPr lang="en-US" altLang="ja-JP" dirty="0"/>
              <a:t>20.8Kg </a:t>
            </a:r>
            <a:r>
              <a:rPr lang="ja-JP" altLang="en-US" dirty="0"/>
              <a:t>　＜金属＞</a:t>
            </a:r>
            <a:r>
              <a:rPr lang="en-US" altLang="ja-JP" dirty="0"/>
              <a:t>20.6Kg</a:t>
            </a:r>
          </a:p>
          <a:p>
            <a:r>
              <a:rPr lang="en-US" altLang="ja-JP" dirty="0"/>
              <a:t> </a:t>
            </a:r>
          </a:p>
          <a:p>
            <a:r>
              <a:rPr lang="ja-JP" altLang="en-US" dirty="0"/>
              <a:t>＊タイヤ</a:t>
            </a:r>
            <a:r>
              <a:rPr lang="en-US" altLang="ja-JP" dirty="0"/>
              <a:t>86Kg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12290" name="Picture 2" descr="https://image.jimcdn.com/app/cms/image/transf/dimension=475x1024:format=jpg/path/s51a34c0a3fcc3f29/image/id1a05b15a0af13fc/version/1724933356/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13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13314" name="Picture 2" descr="https://image.jimcdn.com/app/cms/image/transf/dimension=475x1024:format=jpg/path/s51a34c0a3fcc3f29/image/id1c05ff7e8c2743f/version/172464661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9234296" y="177546"/>
            <a:ext cx="2867407" cy="6186309"/>
          </a:xfrm>
          <a:prstGeom prst="rect">
            <a:avLst/>
          </a:prstGeom>
        </p:spPr>
        <p:txBody>
          <a:bodyPr wrap="square">
            <a:spAutoFit/>
          </a:bodyPr>
          <a:lstStyle/>
          <a:p>
            <a:r>
              <a:rPr lang="ja-JP" altLang="en-US" b="1" dirty="0">
                <a:solidFill>
                  <a:srgbClr val="60676E"/>
                </a:solidFill>
                <a:latin typeface="Source Sans Pro"/>
              </a:rPr>
              <a:t>水沢　２０２４．８／２４</a:t>
            </a:r>
            <a:endParaRPr lang="ja-JP" altLang="en-US" dirty="0">
              <a:solidFill>
                <a:srgbClr val="60676E"/>
              </a:solidFill>
              <a:latin typeface="Source Sans Pro"/>
            </a:endParaRPr>
          </a:p>
          <a:p>
            <a:r>
              <a:rPr lang="ja-JP" altLang="en-US" b="1" dirty="0">
                <a:solidFill>
                  <a:srgbClr val="60676E"/>
                </a:solidFill>
                <a:latin typeface="Source Sans Pro"/>
              </a:rPr>
              <a:t>◉漁業由来</a:t>
            </a:r>
            <a:endParaRPr lang="ja-JP" altLang="en-US" dirty="0">
              <a:solidFill>
                <a:srgbClr val="60676E"/>
              </a:solidFill>
              <a:latin typeface="Source Sans Pro"/>
            </a:endParaRPr>
          </a:p>
          <a:p>
            <a:r>
              <a:rPr lang="ja-JP" altLang="en-US" dirty="0">
                <a:solidFill>
                  <a:srgbClr val="60676E"/>
                </a:solidFill>
                <a:latin typeface="Source Sans Pro"/>
              </a:rPr>
              <a:t>＜プラ＞</a:t>
            </a:r>
            <a:r>
              <a:rPr lang="en-US" altLang="ja-JP" dirty="0">
                <a:solidFill>
                  <a:srgbClr val="60676E"/>
                </a:solidFill>
                <a:latin typeface="Source Sans Pro"/>
              </a:rPr>
              <a:t>50Kg</a:t>
            </a:r>
            <a:r>
              <a:rPr lang="ja-JP" altLang="en-US" dirty="0">
                <a:solidFill>
                  <a:srgbClr val="60676E"/>
                </a:solidFill>
                <a:latin typeface="Source Sans Pro"/>
              </a:rPr>
              <a:t>　＜金属＞</a:t>
            </a:r>
            <a:r>
              <a:rPr lang="en-US" altLang="ja-JP" dirty="0">
                <a:solidFill>
                  <a:srgbClr val="60676E"/>
                </a:solidFill>
                <a:latin typeface="Source Sans Pro"/>
              </a:rPr>
              <a:t>0Kg</a:t>
            </a:r>
          </a:p>
          <a:p>
            <a:r>
              <a:rPr lang="ja-JP" altLang="en-US" dirty="0">
                <a:solidFill>
                  <a:srgbClr val="60676E"/>
                </a:solidFill>
                <a:latin typeface="Source Sans Pro"/>
              </a:rPr>
              <a:t>・ロープ</a:t>
            </a:r>
            <a:r>
              <a:rPr lang="en-US" altLang="ja-JP" dirty="0">
                <a:solidFill>
                  <a:srgbClr val="60676E"/>
                </a:solidFill>
                <a:latin typeface="Source Sans Pro"/>
              </a:rPr>
              <a:t>31Kg</a:t>
            </a:r>
            <a:r>
              <a:rPr lang="ja-JP" altLang="en-US" dirty="0">
                <a:solidFill>
                  <a:srgbClr val="60676E"/>
                </a:solidFill>
                <a:latin typeface="Source Sans Pro"/>
              </a:rPr>
              <a:t>／発砲スチロール</a:t>
            </a:r>
            <a:r>
              <a:rPr lang="en-US" altLang="ja-JP" dirty="0">
                <a:solidFill>
                  <a:srgbClr val="60676E"/>
                </a:solidFill>
                <a:latin typeface="Source Sans Pro"/>
              </a:rPr>
              <a:t>0Kg</a:t>
            </a:r>
            <a:r>
              <a:rPr lang="ja-JP" altLang="en-US" dirty="0">
                <a:solidFill>
                  <a:srgbClr val="60676E"/>
                </a:solidFill>
                <a:latin typeface="Source Sans Pro"/>
              </a:rPr>
              <a:t>／玉</a:t>
            </a:r>
            <a:r>
              <a:rPr lang="en-US" altLang="ja-JP" dirty="0">
                <a:solidFill>
                  <a:srgbClr val="60676E"/>
                </a:solidFill>
                <a:latin typeface="Source Sans Pro"/>
              </a:rPr>
              <a:t>3</a:t>
            </a:r>
            <a:r>
              <a:rPr lang="ja-JP" altLang="en-US" dirty="0">
                <a:solidFill>
                  <a:srgbClr val="60676E"/>
                </a:solidFill>
                <a:latin typeface="Source Sans Pro"/>
              </a:rPr>
              <a:t>個</a:t>
            </a:r>
            <a:r>
              <a:rPr lang="en-US" altLang="ja-JP" dirty="0">
                <a:solidFill>
                  <a:srgbClr val="60676E"/>
                </a:solidFill>
                <a:latin typeface="Source Sans Pro"/>
              </a:rPr>
              <a:t>5.2Kg</a:t>
            </a:r>
            <a:r>
              <a:rPr lang="ja-JP" altLang="en-US" dirty="0">
                <a:solidFill>
                  <a:srgbClr val="60676E"/>
                </a:solidFill>
                <a:latin typeface="Source Sans Pro"/>
              </a:rPr>
              <a:t>／他</a:t>
            </a:r>
            <a:r>
              <a:rPr lang="en-US" altLang="ja-JP" dirty="0">
                <a:solidFill>
                  <a:srgbClr val="60676E"/>
                </a:solidFill>
                <a:latin typeface="Source Sans Pro"/>
              </a:rPr>
              <a:t>13.8Kg</a:t>
            </a:r>
          </a:p>
          <a:p>
            <a:r>
              <a:rPr lang="ja-JP" altLang="en-US" b="1" dirty="0">
                <a:solidFill>
                  <a:srgbClr val="60676E"/>
                </a:solidFill>
                <a:latin typeface="Source Sans Pro"/>
              </a:rPr>
              <a:t>◉生活由来</a:t>
            </a:r>
            <a:endParaRPr lang="ja-JP" altLang="en-US" dirty="0">
              <a:solidFill>
                <a:srgbClr val="60676E"/>
              </a:solidFill>
              <a:latin typeface="Source Sans Pro"/>
            </a:endParaRPr>
          </a:p>
          <a:p>
            <a:r>
              <a:rPr lang="ja-JP" altLang="en-US" dirty="0">
                <a:solidFill>
                  <a:srgbClr val="60676E"/>
                </a:solidFill>
                <a:latin typeface="Source Sans Pro"/>
              </a:rPr>
              <a:t>＜プラ＞</a:t>
            </a:r>
            <a:r>
              <a:rPr lang="en-US" altLang="ja-JP" dirty="0">
                <a:solidFill>
                  <a:srgbClr val="60676E"/>
                </a:solidFill>
                <a:latin typeface="Source Sans Pro"/>
              </a:rPr>
              <a:t>13.3Kg</a:t>
            </a:r>
            <a:r>
              <a:rPr lang="ja-JP" altLang="en-US" dirty="0">
                <a:solidFill>
                  <a:srgbClr val="60676E"/>
                </a:solidFill>
                <a:latin typeface="Source Sans Pro"/>
              </a:rPr>
              <a:t>　＜金属＞</a:t>
            </a:r>
            <a:r>
              <a:rPr lang="en-US" altLang="ja-JP" dirty="0">
                <a:solidFill>
                  <a:srgbClr val="60676E"/>
                </a:solidFill>
                <a:latin typeface="Source Sans Pro"/>
              </a:rPr>
              <a:t>2.8Kg</a:t>
            </a:r>
            <a:r>
              <a:rPr lang="ja-JP" altLang="en-US" dirty="0">
                <a:solidFill>
                  <a:srgbClr val="60676E"/>
                </a:solidFill>
                <a:latin typeface="Source Sans Pro"/>
              </a:rPr>
              <a:t>　＜硝子＞</a:t>
            </a:r>
            <a:r>
              <a:rPr lang="en-US" altLang="ja-JP" dirty="0">
                <a:solidFill>
                  <a:srgbClr val="60676E"/>
                </a:solidFill>
                <a:latin typeface="Source Sans Pro"/>
              </a:rPr>
              <a:t>0.6Kg</a:t>
            </a:r>
          </a:p>
          <a:p>
            <a:r>
              <a:rPr lang="ja-JP" altLang="en-US" dirty="0">
                <a:solidFill>
                  <a:srgbClr val="60676E"/>
                </a:solidFill>
                <a:latin typeface="Source Sans Pro"/>
              </a:rPr>
              <a:t>・発泡スチロール</a:t>
            </a:r>
            <a:r>
              <a:rPr lang="en-US" altLang="ja-JP" dirty="0">
                <a:solidFill>
                  <a:srgbClr val="60676E"/>
                </a:solidFill>
                <a:latin typeface="Source Sans Pro"/>
              </a:rPr>
              <a:t>1.2Kg</a:t>
            </a:r>
            <a:r>
              <a:rPr lang="ja-JP" altLang="en-US" dirty="0">
                <a:solidFill>
                  <a:srgbClr val="60676E"/>
                </a:solidFill>
                <a:latin typeface="Source Sans Pro"/>
              </a:rPr>
              <a:t>／ほか</a:t>
            </a:r>
            <a:r>
              <a:rPr lang="en-US" altLang="ja-JP" dirty="0">
                <a:solidFill>
                  <a:srgbClr val="60676E"/>
                </a:solidFill>
                <a:latin typeface="Source Sans Pro"/>
              </a:rPr>
              <a:t>8.5Kg</a:t>
            </a:r>
          </a:p>
          <a:p>
            <a:r>
              <a:rPr lang="ja-JP" altLang="en-US" dirty="0">
                <a:solidFill>
                  <a:srgbClr val="60676E"/>
                </a:solidFill>
                <a:latin typeface="Source Sans Pro"/>
              </a:rPr>
              <a:t>・ペットボトル</a:t>
            </a:r>
            <a:r>
              <a:rPr lang="en-US" altLang="ja-JP" dirty="0">
                <a:solidFill>
                  <a:srgbClr val="60676E"/>
                </a:solidFill>
                <a:latin typeface="Source Sans Pro"/>
              </a:rPr>
              <a:t>3.6Kg</a:t>
            </a:r>
            <a:r>
              <a:rPr lang="ja-JP" altLang="en-US" dirty="0">
                <a:solidFill>
                  <a:srgbClr val="60676E"/>
                </a:solidFill>
                <a:latin typeface="Source Sans Pro"/>
              </a:rPr>
              <a:t>／フタあり</a:t>
            </a:r>
            <a:r>
              <a:rPr lang="en-US" altLang="ja-JP" dirty="0">
                <a:solidFill>
                  <a:srgbClr val="60676E"/>
                </a:solidFill>
                <a:latin typeface="Source Sans Pro"/>
              </a:rPr>
              <a:t>72</a:t>
            </a:r>
            <a:r>
              <a:rPr lang="ja-JP" altLang="en-US" dirty="0">
                <a:solidFill>
                  <a:srgbClr val="60676E"/>
                </a:solidFill>
                <a:latin typeface="Source Sans Pro"/>
              </a:rPr>
              <a:t>・なし</a:t>
            </a:r>
            <a:r>
              <a:rPr lang="en-US" altLang="ja-JP" dirty="0">
                <a:solidFill>
                  <a:srgbClr val="60676E"/>
                </a:solidFill>
                <a:latin typeface="Source Sans Pro"/>
              </a:rPr>
              <a:t>44</a:t>
            </a:r>
            <a:r>
              <a:rPr lang="ja-JP" altLang="en-US" dirty="0">
                <a:solidFill>
                  <a:srgbClr val="60676E"/>
                </a:solidFill>
                <a:latin typeface="Source Sans Pro"/>
              </a:rPr>
              <a:t>・フタのみ</a:t>
            </a:r>
            <a:r>
              <a:rPr lang="en-US" altLang="ja-JP" dirty="0">
                <a:solidFill>
                  <a:srgbClr val="60676E"/>
                </a:solidFill>
                <a:latin typeface="Source Sans Pro"/>
              </a:rPr>
              <a:t>7</a:t>
            </a:r>
          </a:p>
          <a:p>
            <a:r>
              <a:rPr lang="ja-JP" altLang="en-US" dirty="0">
                <a:solidFill>
                  <a:srgbClr val="60676E"/>
                </a:solidFill>
                <a:latin typeface="Source Sans Pro"/>
              </a:rPr>
              <a:t>・缶</a:t>
            </a:r>
            <a:r>
              <a:rPr lang="en-US" altLang="ja-JP" dirty="0">
                <a:solidFill>
                  <a:srgbClr val="60676E"/>
                </a:solidFill>
                <a:latin typeface="Source Sans Pro"/>
              </a:rPr>
              <a:t>0.8Kg</a:t>
            </a:r>
            <a:r>
              <a:rPr lang="ja-JP" altLang="en-US" dirty="0">
                <a:solidFill>
                  <a:srgbClr val="60676E"/>
                </a:solidFill>
                <a:latin typeface="Source Sans Pro"/>
              </a:rPr>
              <a:t>／瓶</a:t>
            </a:r>
            <a:r>
              <a:rPr lang="en-US" altLang="ja-JP" dirty="0">
                <a:solidFill>
                  <a:srgbClr val="60676E"/>
                </a:solidFill>
                <a:latin typeface="Source Sans Pro"/>
              </a:rPr>
              <a:t>0.6Kg</a:t>
            </a:r>
            <a:r>
              <a:rPr lang="ja-JP" altLang="en-US" dirty="0">
                <a:solidFill>
                  <a:srgbClr val="60676E"/>
                </a:solidFill>
                <a:latin typeface="Source Sans Pro"/>
              </a:rPr>
              <a:t>／金属</a:t>
            </a:r>
            <a:r>
              <a:rPr lang="en-US" altLang="ja-JP" dirty="0">
                <a:solidFill>
                  <a:srgbClr val="60676E"/>
                </a:solidFill>
                <a:latin typeface="Source Sans Pro"/>
              </a:rPr>
              <a:t>2.0Kg</a:t>
            </a:r>
          </a:p>
          <a:p>
            <a:r>
              <a:rPr lang="en-US" altLang="ja-JP" dirty="0">
                <a:solidFill>
                  <a:srgbClr val="60676E"/>
                </a:solidFill>
                <a:latin typeface="Source Sans Pro"/>
              </a:rPr>
              <a:t>◉</a:t>
            </a:r>
            <a:r>
              <a:rPr lang="ja-JP" altLang="en-US" b="1" dirty="0">
                <a:solidFill>
                  <a:srgbClr val="60676E"/>
                </a:solidFill>
                <a:latin typeface="Source Sans Pro"/>
              </a:rPr>
              <a:t>事業由来</a:t>
            </a:r>
            <a:endParaRPr lang="ja-JP" altLang="en-US" dirty="0">
              <a:solidFill>
                <a:srgbClr val="60676E"/>
              </a:solidFill>
              <a:latin typeface="Source Sans Pro"/>
            </a:endParaRPr>
          </a:p>
          <a:p>
            <a:r>
              <a:rPr lang="ja-JP" altLang="en-US" dirty="0">
                <a:solidFill>
                  <a:srgbClr val="60676E"/>
                </a:solidFill>
                <a:latin typeface="Source Sans Pro"/>
              </a:rPr>
              <a:t>＜可燃＞</a:t>
            </a:r>
            <a:r>
              <a:rPr lang="en-US" altLang="ja-JP" dirty="0">
                <a:solidFill>
                  <a:srgbClr val="60676E"/>
                </a:solidFill>
                <a:latin typeface="Source Sans Pro"/>
              </a:rPr>
              <a:t>17.8Kg </a:t>
            </a:r>
            <a:r>
              <a:rPr lang="ja-JP" altLang="en-US" dirty="0">
                <a:solidFill>
                  <a:srgbClr val="60676E"/>
                </a:solidFill>
                <a:latin typeface="Source Sans Pro"/>
              </a:rPr>
              <a:t>　＜金属＞</a:t>
            </a:r>
            <a:r>
              <a:rPr lang="en-US" altLang="ja-JP" dirty="0">
                <a:solidFill>
                  <a:srgbClr val="60676E"/>
                </a:solidFill>
                <a:latin typeface="Source Sans Pro"/>
              </a:rPr>
              <a:t>13Kg</a:t>
            </a:r>
          </a:p>
          <a:p>
            <a:r>
              <a:rPr lang="ja-JP" altLang="en-US" dirty="0">
                <a:solidFill>
                  <a:srgbClr val="60676E"/>
                </a:solidFill>
                <a:latin typeface="Source Sans Pro"/>
              </a:rPr>
              <a:t>・フレコンバック</a:t>
            </a:r>
            <a:r>
              <a:rPr lang="en-US" altLang="ja-JP" dirty="0">
                <a:solidFill>
                  <a:srgbClr val="60676E"/>
                </a:solidFill>
                <a:latin typeface="Source Sans Pro"/>
              </a:rPr>
              <a:t>8,2Kg</a:t>
            </a:r>
            <a:endParaRPr lang="en-US" altLang="ja-JP" b="0" i="0" dirty="0">
              <a:solidFill>
                <a:srgbClr val="60676E"/>
              </a:solidFill>
              <a:effectLst/>
              <a:latin typeface="Source Sans Pro"/>
            </a:endParaRPr>
          </a:p>
        </p:txBody>
      </p:sp>
    </p:spTree>
    <p:extLst>
      <p:ext uri="{BB962C8B-B14F-4D97-AF65-F5344CB8AC3E}">
        <p14:creationId xmlns:p14="http://schemas.microsoft.com/office/powerpoint/2010/main" val="3662991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79740" cy="6884805"/>
          </a:xfrm>
          <a:prstGeom prst="rect">
            <a:avLst/>
          </a:prstGeom>
        </p:spPr>
      </p:pic>
    </p:spTree>
    <p:extLst>
      <p:ext uri="{BB962C8B-B14F-4D97-AF65-F5344CB8AC3E}">
        <p14:creationId xmlns:p14="http://schemas.microsoft.com/office/powerpoint/2010/main" val="820494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9234296" y="177546"/>
            <a:ext cx="2867407" cy="5909310"/>
          </a:xfrm>
          <a:prstGeom prst="rect">
            <a:avLst/>
          </a:prstGeom>
        </p:spPr>
        <p:txBody>
          <a:bodyPr wrap="square">
            <a:spAutoFit/>
          </a:bodyPr>
          <a:lstStyle/>
          <a:p>
            <a:r>
              <a:rPr lang="ja-JP" altLang="en-US" b="1" dirty="0" err="1"/>
              <a:t>にどい</a:t>
            </a:r>
            <a:r>
              <a:rPr lang="ja-JP" altLang="en-US" b="1" dirty="0"/>
              <a:t>浜　２０２４．８／２４</a:t>
            </a:r>
            <a:endParaRPr lang="ja-JP" altLang="en-US" dirty="0"/>
          </a:p>
          <a:p>
            <a:r>
              <a:rPr lang="ja-JP" altLang="en-US" b="1" dirty="0"/>
              <a:t>◉漁業由来</a:t>
            </a:r>
            <a:endParaRPr lang="ja-JP" altLang="en-US" dirty="0"/>
          </a:p>
          <a:p>
            <a:r>
              <a:rPr lang="ja-JP" altLang="en-US" dirty="0"/>
              <a:t>＜プラ＞</a:t>
            </a:r>
            <a:r>
              <a:rPr lang="en-US" altLang="ja-JP" dirty="0"/>
              <a:t>38.6Kg</a:t>
            </a:r>
            <a:r>
              <a:rPr lang="ja-JP" altLang="en-US" dirty="0"/>
              <a:t>　＜金属＞</a:t>
            </a:r>
            <a:r>
              <a:rPr lang="en-US" altLang="ja-JP" dirty="0"/>
              <a:t>1.4Kg</a:t>
            </a:r>
          </a:p>
          <a:p>
            <a:r>
              <a:rPr lang="ja-JP" altLang="en-US" dirty="0"/>
              <a:t>・ロープ</a:t>
            </a:r>
            <a:r>
              <a:rPr lang="en-US" altLang="ja-JP" dirty="0"/>
              <a:t>10Kg</a:t>
            </a:r>
            <a:r>
              <a:rPr lang="ja-JP" altLang="en-US" dirty="0"/>
              <a:t>／他</a:t>
            </a:r>
            <a:r>
              <a:rPr lang="en-US" altLang="ja-JP" dirty="0"/>
              <a:t>18.6Kg</a:t>
            </a:r>
          </a:p>
          <a:p>
            <a:r>
              <a:rPr lang="ja-JP" altLang="en-US" b="1" dirty="0"/>
              <a:t>◉生活由来</a:t>
            </a:r>
            <a:endParaRPr lang="ja-JP" altLang="en-US" dirty="0"/>
          </a:p>
          <a:p>
            <a:r>
              <a:rPr lang="ja-JP" altLang="en-US" dirty="0"/>
              <a:t>＜プラ＞</a:t>
            </a:r>
            <a:r>
              <a:rPr lang="en-US" altLang="ja-JP" dirty="0"/>
              <a:t>24.1Kg</a:t>
            </a:r>
            <a:r>
              <a:rPr lang="ja-JP" altLang="en-US" dirty="0"/>
              <a:t>　＜金属＞</a:t>
            </a:r>
            <a:r>
              <a:rPr lang="en-US" altLang="ja-JP" dirty="0"/>
              <a:t>0.8Kg</a:t>
            </a:r>
            <a:r>
              <a:rPr lang="ja-JP" altLang="en-US" dirty="0"/>
              <a:t>　＜硝子＞</a:t>
            </a:r>
            <a:r>
              <a:rPr lang="en-US" altLang="ja-JP" dirty="0"/>
              <a:t>0.5Kg</a:t>
            </a:r>
          </a:p>
          <a:p>
            <a:r>
              <a:rPr lang="ja-JP" altLang="en-US" dirty="0"/>
              <a:t>・発泡スチロール</a:t>
            </a:r>
            <a:r>
              <a:rPr lang="en-US" altLang="ja-JP" dirty="0"/>
              <a:t>1.9Kg</a:t>
            </a:r>
            <a:r>
              <a:rPr lang="ja-JP" altLang="en-US" dirty="0"/>
              <a:t>／他</a:t>
            </a:r>
            <a:r>
              <a:rPr lang="en-US" altLang="ja-JP" dirty="0"/>
              <a:t>14.5Kg</a:t>
            </a:r>
          </a:p>
          <a:p>
            <a:r>
              <a:rPr lang="ja-JP" altLang="en-US" dirty="0"/>
              <a:t>・ペットボトル</a:t>
            </a:r>
            <a:r>
              <a:rPr lang="en-US" altLang="ja-JP" dirty="0"/>
              <a:t>7.7Kg</a:t>
            </a:r>
            <a:r>
              <a:rPr lang="ja-JP" altLang="en-US" dirty="0"/>
              <a:t>／フタあり</a:t>
            </a:r>
            <a:r>
              <a:rPr lang="en-US" altLang="ja-JP" dirty="0"/>
              <a:t>138</a:t>
            </a:r>
            <a:r>
              <a:rPr lang="ja-JP" altLang="en-US" dirty="0"/>
              <a:t>・なし</a:t>
            </a:r>
            <a:r>
              <a:rPr lang="en-US" altLang="ja-JP" dirty="0"/>
              <a:t>28</a:t>
            </a:r>
            <a:r>
              <a:rPr lang="ja-JP" altLang="en-US" dirty="0"/>
              <a:t>・フタのみ</a:t>
            </a:r>
            <a:r>
              <a:rPr lang="en-US" altLang="ja-JP" dirty="0"/>
              <a:t>52</a:t>
            </a:r>
          </a:p>
          <a:p>
            <a:r>
              <a:rPr lang="ja-JP" altLang="en-US" dirty="0"/>
              <a:t>・缶</a:t>
            </a:r>
            <a:r>
              <a:rPr lang="en-US" altLang="ja-JP" dirty="0"/>
              <a:t>0.8Kg</a:t>
            </a:r>
            <a:r>
              <a:rPr lang="ja-JP" altLang="en-US" dirty="0"/>
              <a:t>／瓶</a:t>
            </a:r>
            <a:r>
              <a:rPr lang="en-US" altLang="ja-JP" dirty="0"/>
              <a:t>0.5Kg</a:t>
            </a:r>
            <a:r>
              <a:rPr lang="ja-JP" altLang="en-US" dirty="0"/>
              <a:t>／金属</a:t>
            </a:r>
            <a:r>
              <a:rPr lang="en-US" altLang="ja-JP" dirty="0"/>
              <a:t>0Kg</a:t>
            </a:r>
          </a:p>
          <a:p>
            <a:r>
              <a:rPr lang="en-US" altLang="ja-JP" dirty="0"/>
              <a:t>◉</a:t>
            </a:r>
            <a:r>
              <a:rPr lang="ja-JP" altLang="en-US" b="1" dirty="0"/>
              <a:t>事業由来</a:t>
            </a:r>
            <a:endParaRPr lang="ja-JP" altLang="en-US" dirty="0"/>
          </a:p>
          <a:p>
            <a:r>
              <a:rPr lang="ja-JP" altLang="en-US" dirty="0"/>
              <a:t>＜可燃＞</a:t>
            </a:r>
            <a:r>
              <a:rPr lang="en-US" altLang="ja-JP" dirty="0"/>
              <a:t>53.7Kg </a:t>
            </a:r>
            <a:r>
              <a:rPr lang="ja-JP" altLang="en-US" dirty="0"/>
              <a:t>　＜金属＞</a:t>
            </a:r>
            <a:r>
              <a:rPr lang="en-US" altLang="ja-JP" dirty="0"/>
              <a:t>12.9Kg</a:t>
            </a:r>
          </a:p>
          <a:p>
            <a:r>
              <a:rPr lang="en-US" altLang="ja-JP" dirty="0"/>
              <a:t> </a:t>
            </a:r>
          </a:p>
          <a:p>
            <a:r>
              <a:rPr lang="ja-JP" altLang="en-US" dirty="0"/>
              <a:t>＊タイヤ</a:t>
            </a:r>
            <a:r>
              <a:rPr lang="en-US" altLang="ja-JP" dirty="0"/>
              <a:t>30.1Kg</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75389" cy="6858000"/>
          </a:xfrm>
          <a:prstGeom prst="rect">
            <a:avLst/>
          </a:prstGeom>
        </p:spPr>
      </p:pic>
    </p:spTree>
    <p:extLst>
      <p:ext uri="{BB962C8B-B14F-4D97-AF65-F5344CB8AC3E}">
        <p14:creationId xmlns:p14="http://schemas.microsoft.com/office/powerpoint/2010/main" val="2835975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124754"/>
          </a:xfrm>
          <a:prstGeom prst="rect">
            <a:avLst/>
          </a:prstGeom>
          <a:noFill/>
        </p:spPr>
        <p:txBody>
          <a:bodyPr wrap="square" rtlCol="0">
            <a:spAutoFit/>
          </a:bodyPr>
          <a:lstStyle/>
          <a:p>
            <a:r>
              <a:rPr lang="ja-JP" altLang="en-US" b="1" dirty="0"/>
              <a:t>白浜</a:t>
            </a:r>
            <a:r>
              <a:rPr lang="en-US" altLang="ja-JP" b="1" dirty="0"/>
              <a:t>N1</a:t>
            </a:r>
            <a:r>
              <a:rPr lang="ja-JP" altLang="en-US" b="1" dirty="0"/>
              <a:t>浜　２０２４．８／２９</a:t>
            </a:r>
            <a:endParaRPr lang="ja-JP" altLang="en-US" dirty="0"/>
          </a:p>
          <a:p>
            <a:r>
              <a:rPr lang="ja-JP" altLang="en-US" b="1" dirty="0"/>
              <a:t>◉漁業由来</a:t>
            </a:r>
            <a:endParaRPr lang="ja-JP" altLang="en-US" dirty="0"/>
          </a:p>
          <a:p>
            <a:r>
              <a:rPr lang="ja-JP" altLang="en-US" dirty="0"/>
              <a:t>＜プラ＞</a:t>
            </a:r>
            <a:r>
              <a:rPr lang="en-US" altLang="ja-JP" dirty="0"/>
              <a:t>8.8Kg</a:t>
            </a:r>
            <a:r>
              <a:rPr lang="ja-JP" altLang="en-US" dirty="0"/>
              <a:t>　＜金属＞</a:t>
            </a:r>
            <a:r>
              <a:rPr lang="en-US" altLang="ja-JP" dirty="0"/>
              <a:t>26Kg</a:t>
            </a:r>
          </a:p>
          <a:p>
            <a:r>
              <a:rPr lang="ja-JP" altLang="en-US" dirty="0"/>
              <a:t>・ロープ</a:t>
            </a:r>
            <a:r>
              <a:rPr lang="en-US" altLang="ja-JP" dirty="0"/>
              <a:t>0.8Kg</a:t>
            </a:r>
            <a:r>
              <a:rPr lang="ja-JP" altLang="en-US" dirty="0"/>
              <a:t>／発泡スチロール</a:t>
            </a:r>
            <a:r>
              <a:rPr lang="en-US" altLang="ja-JP" dirty="0"/>
              <a:t>0.6Kg</a:t>
            </a:r>
            <a:r>
              <a:rPr lang="ja-JP" altLang="en-US" dirty="0"/>
              <a:t>／玉</a:t>
            </a:r>
            <a:r>
              <a:rPr lang="en-US" altLang="ja-JP" dirty="0"/>
              <a:t>4</a:t>
            </a:r>
            <a:r>
              <a:rPr lang="ja-JP" altLang="en-US" dirty="0"/>
              <a:t>個</a:t>
            </a:r>
            <a:r>
              <a:rPr lang="en-US" altLang="ja-JP" dirty="0"/>
              <a:t>5.9Kg</a:t>
            </a:r>
            <a:r>
              <a:rPr lang="ja-JP" altLang="en-US" dirty="0"/>
              <a:t>／他</a:t>
            </a:r>
            <a:r>
              <a:rPr lang="en-US" altLang="ja-JP" dirty="0"/>
              <a:t>1.5Kg</a:t>
            </a:r>
          </a:p>
          <a:p>
            <a:r>
              <a:rPr lang="ja-JP" altLang="en-US" b="1" dirty="0"/>
              <a:t>◉生活由来</a:t>
            </a:r>
            <a:endParaRPr lang="ja-JP" altLang="en-US" dirty="0"/>
          </a:p>
          <a:p>
            <a:r>
              <a:rPr lang="ja-JP" altLang="en-US" dirty="0"/>
              <a:t>＜プラ＞</a:t>
            </a:r>
            <a:r>
              <a:rPr lang="en-US" altLang="ja-JP" dirty="0"/>
              <a:t>5.3Kg</a:t>
            </a:r>
            <a:r>
              <a:rPr lang="ja-JP" altLang="en-US" dirty="0"/>
              <a:t>　＜金属＞</a:t>
            </a:r>
            <a:r>
              <a:rPr lang="en-US" altLang="ja-JP" dirty="0"/>
              <a:t>0.1Kg</a:t>
            </a:r>
            <a:r>
              <a:rPr lang="ja-JP" altLang="en-US" dirty="0"/>
              <a:t>　＜硝子＞</a:t>
            </a:r>
            <a:r>
              <a:rPr lang="en-US" altLang="ja-JP" dirty="0"/>
              <a:t>0.1Kg</a:t>
            </a:r>
          </a:p>
          <a:p>
            <a:r>
              <a:rPr lang="ja-JP" altLang="en-US" dirty="0"/>
              <a:t>・発泡スチロール</a:t>
            </a:r>
            <a:r>
              <a:rPr lang="en-US" altLang="ja-JP" dirty="0"/>
              <a:t>1.1Kg</a:t>
            </a:r>
            <a:r>
              <a:rPr lang="ja-JP" altLang="en-US" dirty="0"/>
              <a:t>／他</a:t>
            </a:r>
            <a:r>
              <a:rPr lang="en-US" altLang="ja-JP" dirty="0"/>
              <a:t>2.0Kg</a:t>
            </a:r>
          </a:p>
          <a:p>
            <a:r>
              <a:rPr lang="ja-JP" altLang="en-US" dirty="0"/>
              <a:t>・ペットボトル</a:t>
            </a:r>
            <a:r>
              <a:rPr lang="en-US" altLang="ja-JP" dirty="0"/>
              <a:t>2.2Kg</a:t>
            </a:r>
            <a:r>
              <a:rPr lang="ja-JP" altLang="en-US" dirty="0"/>
              <a:t>／フタあり</a:t>
            </a:r>
            <a:r>
              <a:rPr lang="en-US" altLang="ja-JP" dirty="0"/>
              <a:t>57</a:t>
            </a:r>
            <a:r>
              <a:rPr lang="ja-JP" altLang="en-US" dirty="0"/>
              <a:t>・なし</a:t>
            </a:r>
            <a:r>
              <a:rPr lang="en-US" altLang="ja-JP" dirty="0"/>
              <a:t>10</a:t>
            </a:r>
            <a:r>
              <a:rPr lang="ja-JP" altLang="en-US" dirty="0"/>
              <a:t>・フタのみ</a:t>
            </a:r>
            <a:r>
              <a:rPr lang="en-US" altLang="ja-JP" dirty="0"/>
              <a:t>11</a:t>
            </a:r>
          </a:p>
          <a:p>
            <a:r>
              <a:rPr lang="ja-JP" altLang="en-US" dirty="0"/>
              <a:t>・金属</a:t>
            </a:r>
            <a:r>
              <a:rPr lang="en-US" altLang="ja-JP" dirty="0"/>
              <a:t>0.2Kg</a:t>
            </a:r>
            <a:r>
              <a:rPr lang="ja-JP" altLang="en-US" dirty="0"/>
              <a:t>／瓶</a:t>
            </a:r>
            <a:r>
              <a:rPr lang="en-US" altLang="ja-JP" dirty="0"/>
              <a:t>0.1Kg</a:t>
            </a:r>
          </a:p>
          <a:p>
            <a:r>
              <a:rPr lang="en-US" altLang="ja-JP" dirty="0"/>
              <a:t>◉</a:t>
            </a:r>
            <a:r>
              <a:rPr lang="ja-JP" altLang="en-US" b="1" dirty="0"/>
              <a:t>事業由来</a:t>
            </a:r>
            <a:endParaRPr lang="ja-JP" altLang="en-US" dirty="0"/>
          </a:p>
          <a:p>
            <a:r>
              <a:rPr lang="ja-JP" altLang="en-US" dirty="0"/>
              <a:t>＜可燃＞</a:t>
            </a:r>
            <a:r>
              <a:rPr lang="en-US" altLang="ja-JP" dirty="0"/>
              <a:t>0Kg </a:t>
            </a:r>
            <a:r>
              <a:rPr lang="ja-JP" altLang="en-US" dirty="0"/>
              <a:t>　＜金属＞</a:t>
            </a:r>
            <a:r>
              <a:rPr lang="en-US" altLang="ja-JP" dirty="0"/>
              <a:t>0Kg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14338" name="Picture 2" descr="https://image.jimcdn.com/app/cms/image/transf/dimension=475x1024:format=jpg/path/s51a34c0a3fcc3f29/image/id6d9c774a75e040d/version/1728041252/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76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124754"/>
          </a:xfrm>
          <a:prstGeom prst="rect">
            <a:avLst/>
          </a:prstGeom>
          <a:noFill/>
        </p:spPr>
        <p:txBody>
          <a:bodyPr wrap="square" rtlCol="0">
            <a:spAutoFit/>
          </a:bodyPr>
          <a:lstStyle/>
          <a:p>
            <a:r>
              <a:rPr lang="ja-JP" altLang="en-US" b="1" dirty="0"/>
              <a:t>白浜漁港　２０２４．１０／１２</a:t>
            </a:r>
            <a:endParaRPr lang="ja-JP" altLang="en-US" dirty="0"/>
          </a:p>
          <a:p>
            <a:r>
              <a:rPr lang="ja-JP" altLang="en-US" b="1" dirty="0"/>
              <a:t>◉漁業由来</a:t>
            </a:r>
            <a:endParaRPr lang="ja-JP" altLang="en-US" dirty="0"/>
          </a:p>
          <a:p>
            <a:r>
              <a:rPr lang="ja-JP" altLang="en-US" dirty="0"/>
              <a:t>＜プラ＞</a:t>
            </a:r>
            <a:r>
              <a:rPr lang="en-US" altLang="ja-JP" dirty="0"/>
              <a:t>112.3Kg</a:t>
            </a:r>
            <a:r>
              <a:rPr lang="ja-JP" altLang="en-US" dirty="0"/>
              <a:t>　＜金属＞</a:t>
            </a:r>
            <a:r>
              <a:rPr lang="en-US" altLang="ja-JP" dirty="0"/>
              <a:t>0Kg</a:t>
            </a:r>
          </a:p>
          <a:p>
            <a:r>
              <a:rPr lang="ja-JP" altLang="en-US" dirty="0"/>
              <a:t>・ロープ</a:t>
            </a:r>
            <a:r>
              <a:rPr lang="en-US" altLang="ja-JP" dirty="0"/>
              <a:t>32Kg</a:t>
            </a:r>
            <a:r>
              <a:rPr lang="ja-JP" altLang="en-US" dirty="0"/>
              <a:t>／発泡スチロール</a:t>
            </a:r>
            <a:r>
              <a:rPr lang="en-US" altLang="ja-JP" dirty="0"/>
              <a:t>5.5Kg</a:t>
            </a:r>
            <a:r>
              <a:rPr lang="ja-JP" altLang="en-US" dirty="0"/>
              <a:t>／玉</a:t>
            </a:r>
            <a:r>
              <a:rPr lang="en-US" altLang="ja-JP" dirty="0"/>
              <a:t>23</a:t>
            </a:r>
            <a:r>
              <a:rPr lang="ja-JP" altLang="en-US" dirty="0"/>
              <a:t>個</a:t>
            </a:r>
            <a:r>
              <a:rPr lang="en-US" altLang="ja-JP" dirty="0"/>
              <a:t>58.2Kg</a:t>
            </a:r>
            <a:r>
              <a:rPr lang="ja-JP" altLang="en-US" dirty="0"/>
              <a:t>／他</a:t>
            </a:r>
            <a:r>
              <a:rPr lang="en-US" altLang="ja-JP" dirty="0"/>
              <a:t>16.6Kg</a:t>
            </a:r>
          </a:p>
          <a:p>
            <a:r>
              <a:rPr lang="ja-JP" altLang="en-US" b="1" dirty="0"/>
              <a:t>◉生活由来</a:t>
            </a:r>
            <a:endParaRPr lang="ja-JP" altLang="en-US" dirty="0"/>
          </a:p>
          <a:p>
            <a:r>
              <a:rPr lang="ja-JP" altLang="en-US" dirty="0"/>
              <a:t>＜プラ＞</a:t>
            </a:r>
            <a:r>
              <a:rPr lang="en-US" altLang="ja-JP" dirty="0"/>
              <a:t>43.5Kg</a:t>
            </a:r>
            <a:r>
              <a:rPr lang="ja-JP" altLang="en-US" dirty="0"/>
              <a:t>　＜金属＞</a:t>
            </a:r>
            <a:r>
              <a:rPr lang="en-US" altLang="ja-JP" dirty="0"/>
              <a:t>19.4Kg</a:t>
            </a:r>
            <a:r>
              <a:rPr lang="ja-JP" altLang="en-US" dirty="0"/>
              <a:t>　＜硝子＞</a:t>
            </a:r>
            <a:r>
              <a:rPr lang="en-US" altLang="ja-JP" dirty="0"/>
              <a:t>4.2Kg</a:t>
            </a:r>
          </a:p>
          <a:p>
            <a:r>
              <a:rPr lang="ja-JP" altLang="en-US" dirty="0"/>
              <a:t>・発泡スチロール</a:t>
            </a:r>
            <a:r>
              <a:rPr lang="en-US" altLang="ja-JP" dirty="0"/>
              <a:t>3.3Kg</a:t>
            </a:r>
            <a:r>
              <a:rPr lang="ja-JP" altLang="en-US" dirty="0"/>
              <a:t>／他</a:t>
            </a:r>
            <a:r>
              <a:rPr lang="en-US" altLang="ja-JP" dirty="0"/>
              <a:t>36.6Kg</a:t>
            </a:r>
          </a:p>
          <a:p>
            <a:r>
              <a:rPr lang="ja-JP" altLang="en-US" dirty="0"/>
              <a:t>・ペットボトル</a:t>
            </a:r>
            <a:r>
              <a:rPr lang="en-US" altLang="ja-JP" dirty="0"/>
              <a:t>3.6Kg</a:t>
            </a:r>
            <a:r>
              <a:rPr lang="ja-JP" altLang="en-US" dirty="0"/>
              <a:t>／フタあり</a:t>
            </a:r>
            <a:r>
              <a:rPr lang="en-US" altLang="ja-JP" dirty="0"/>
              <a:t>73</a:t>
            </a:r>
            <a:r>
              <a:rPr lang="ja-JP" altLang="en-US" dirty="0"/>
              <a:t>・なし</a:t>
            </a:r>
            <a:r>
              <a:rPr lang="en-US" altLang="ja-JP" dirty="0"/>
              <a:t>32</a:t>
            </a:r>
            <a:r>
              <a:rPr lang="ja-JP" altLang="en-US" dirty="0"/>
              <a:t>・フタのみ</a:t>
            </a:r>
            <a:r>
              <a:rPr lang="en-US" altLang="ja-JP" dirty="0"/>
              <a:t>59</a:t>
            </a:r>
          </a:p>
          <a:p>
            <a:r>
              <a:rPr lang="ja-JP" altLang="en-US" dirty="0"/>
              <a:t>・金属</a:t>
            </a:r>
            <a:r>
              <a:rPr lang="en-US" altLang="ja-JP" dirty="0"/>
              <a:t>19.4Kg</a:t>
            </a:r>
            <a:r>
              <a:rPr lang="ja-JP" altLang="en-US" dirty="0"/>
              <a:t>／瓶</a:t>
            </a:r>
            <a:r>
              <a:rPr lang="en-US" altLang="ja-JP" dirty="0"/>
              <a:t>4.2Kg</a:t>
            </a:r>
          </a:p>
          <a:p>
            <a:r>
              <a:rPr lang="en-US" altLang="ja-JP" dirty="0"/>
              <a:t>◉</a:t>
            </a:r>
            <a:r>
              <a:rPr lang="ja-JP" altLang="en-US" b="1" dirty="0"/>
              <a:t>事業由来</a:t>
            </a:r>
            <a:endParaRPr lang="ja-JP" altLang="en-US" dirty="0"/>
          </a:p>
          <a:p>
            <a:r>
              <a:rPr lang="ja-JP" altLang="en-US" dirty="0"/>
              <a:t>＜可燃＞</a:t>
            </a:r>
            <a:r>
              <a:rPr lang="en-US" altLang="ja-JP" dirty="0"/>
              <a:t>21.9Kg </a:t>
            </a:r>
            <a:r>
              <a:rPr lang="ja-JP" altLang="en-US" dirty="0"/>
              <a:t>　＜金属＞</a:t>
            </a:r>
            <a:r>
              <a:rPr lang="en-US" altLang="ja-JP" dirty="0"/>
              <a:t>8Kg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15362" name="Picture 2" descr="https://image.jimcdn.com/app/cms/image/transf/dimension=475x1024:format=jpg/path/s51a34c0a3fcc3f29/image/i71aeab18420375d6/version/1728839468/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99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678751"/>
          </a:xfrm>
          <a:prstGeom prst="rect">
            <a:avLst/>
          </a:prstGeom>
          <a:noFill/>
        </p:spPr>
        <p:txBody>
          <a:bodyPr wrap="square" rtlCol="0">
            <a:spAutoFit/>
          </a:bodyPr>
          <a:lstStyle/>
          <a:p>
            <a:r>
              <a:rPr lang="ja-JP" altLang="en-US" b="1" dirty="0"/>
              <a:t>青の滝　２０２４．１０／１４</a:t>
            </a:r>
            <a:endParaRPr lang="ja-JP" altLang="en-US" dirty="0"/>
          </a:p>
          <a:p>
            <a:r>
              <a:rPr lang="ja-JP" altLang="en-US" b="1" dirty="0"/>
              <a:t>◉漁業由来</a:t>
            </a:r>
            <a:endParaRPr lang="ja-JP" altLang="en-US" dirty="0"/>
          </a:p>
          <a:p>
            <a:r>
              <a:rPr lang="ja-JP" altLang="en-US" dirty="0"/>
              <a:t>＜プラ＞</a:t>
            </a:r>
            <a:r>
              <a:rPr lang="en-US" altLang="ja-JP" dirty="0"/>
              <a:t>31.7Kg</a:t>
            </a:r>
            <a:r>
              <a:rPr lang="ja-JP" altLang="en-US" dirty="0"/>
              <a:t>　＜金属＞</a:t>
            </a:r>
            <a:r>
              <a:rPr lang="en-US" altLang="ja-JP" dirty="0"/>
              <a:t>0Kg</a:t>
            </a:r>
          </a:p>
          <a:p>
            <a:r>
              <a:rPr lang="ja-JP" altLang="en-US" dirty="0"/>
              <a:t>・ロープ</a:t>
            </a:r>
            <a:r>
              <a:rPr lang="en-US" altLang="ja-JP" dirty="0"/>
              <a:t>3.3Kg</a:t>
            </a:r>
            <a:r>
              <a:rPr lang="ja-JP" altLang="en-US" dirty="0"/>
              <a:t>／発泡スチロール</a:t>
            </a:r>
            <a:r>
              <a:rPr lang="en-US" altLang="ja-JP" dirty="0"/>
              <a:t>6.3Kg</a:t>
            </a:r>
            <a:r>
              <a:rPr lang="ja-JP" altLang="en-US" dirty="0"/>
              <a:t>／玉個</a:t>
            </a:r>
            <a:r>
              <a:rPr lang="en-US" altLang="ja-JP" dirty="0"/>
              <a:t>3.0Kg</a:t>
            </a:r>
            <a:r>
              <a:rPr lang="ja-JP" altLang="en-US" dirty="0"/>
              <a:t>／他</a:t>
            </a:r>
            <a:r>
              <a:rPr lang="en-US" altLang="ja-JP" dirty="0"/>
              <a:t>19.1Kg</a:t>
            </a:r>
          </a:p>
          <a:p>
            <a:r>
              <a:rPr lang="ja-JP" altLang="en-US" b="1" dirty="0"/>
              <a:t>◉生活由来</a:t>
            </a:r>
            <a:endParaRPr lang="ja-JP" altLang="en-US" dirty="0"/>
          </a:p>
          <a:p>
            <a:r>
              <a:rPr lang="ja-JP" altLang="en-US" dirty="0"/>
              <a:t>＜プラ＞</a:t>
            </a:r>
            <a:r>
              <a:rPr lang="en-US" altLang="ja-JP" dirty="0"/>
              <a:t>83.3Kg</a:t>
            </a:r>
            <a:r>
              <a:rPr lang="ja-JP" altLang="en-US" dirty="0"/>
              <a:t>　＜金属＞</a:t>
            </a:r>
            <a:r>
              <a:rPr lang="en-US" altLang="ja-JP" dirty="0"/>
              <a:t>2.3Kg</a:t>
            </a:r>
            <a:r>
              <a:rPr lang="ja-JP" altLang="en-US" dirty="0"/>
              <a:t>　＜硝子＞</a:t>
            </a:r>
            <a:r>
              <a:rPr lang="en-US" altLang="ja-JP" dirty="0"/>
              <a:t>4.2Kg</a:t>
            </a:r>
          </a:p>
          <a:p>
            <a:r>
              <a:rPr lang="ja-JP" altLang="en-US" dirty="0"/>
              <a:t>・発泡スチロール</a:t>
            </a:r>
            <a:r>
              <a:rPr lang="en-US" altLang="ja-JP" dirty="0"/>
              <a:t>9.1Kg</a:t>
            </a:r>
            <a:r>
              <a:rPr lang="ja-JP" altLang="en-US" dirty="0"/>
              <a:t>／玉</a:t>
            </a:r>
            <a:r>
              <a:rPr lang="en-US" altLang="ja-JP" dirty="0"/>
              <a:t>3</a:t>
            </a:r>
            <a:r>
              <a:rPr lang="ja-JP" altLang="en-US" dirty="0"/>
              <a:t>個</a:t>
            </a:r>
            <a:r>
              <a:rPr lang="en-US" altLang="ja-JP" dirty="0"/>
              <a:t>5Kg</a:t>
            </a:r>
            <a:r>
              <a:rPr lang="ja-JP" altLang="en-US" dirty="0"/>
              <a:t>／他</a:t>
            </a:r>
            <a:r>
              <a:rPr lang="en-US" altLang="ja-JP" dirty="0"/>
              <a:t>17.5Kg</a:t>
            </a:r>
          </a:p>
          <a:p>
            <a:r>
              <a:rPr lang="ja-JP" altLang="en-US" dirty="0"/>
              <a:t>・ペットボトル</a:t>
            </a:r>
            <a:r>
              <a:rPr lang="en-US" altLang="ja-JP" dirty="0"/>
              <a:t>12.4Kg</a:t>
            </a:r>
            <a:r>
              <a:rPr lang="ja-JP" altLang="en-US" dirty="0"/>
              <a:t>／フタあり</a:t>
            </a:r>
            <a:r>
              <a:rPr lang="en-US" altLang="ja-JP" dirty="0"/>
              <a:t>150</a:t>
            </a:r>
            <a:r>
              <a:rPr lang="ja-JP" altLang="en-US" dirty="0"/>
              <a:t>・なし</a:t>
            </a:r>
            <a:r>
              <a:rPr lang="en-US" altLang="ja-JP" dirty="0"/>
              <a:t>30</a:t>
            </a:r>
            <a:r>
              <a:rPr lang="ja-JP" altLang="en-US" dirty="0"/>
              <a:t>・フタのみ</a:t>
            </a:r>
            <a:r>
              <a:rPr lang="en-US" altLang="ja-JP" dirty="0"/>
              <a:t>23</a:t>
            </a:r>
          </a:p>
          <a:p>
            <a:r>
              <a:rPr lang="ja-JP" altLang="en-US" dirty="0"/>
              <a:t>・金属</a:t>
            </a:r>
            <a:r>
              <a:rPr lang="en-US" altLang="ja-JP" dirty="0"/>
              <a:t>2.3Kg</a:t>
            </a:r>
            <a:r>
              <a:rPr lang="ja-JP" altLang="en-US" dirty="0"/>
              <a:t>（缶</a:t>
            </a:r>
            <a:r>
              <a:rPr lang="en-US" altLang="ja-JP" dirty="0"/>
              <a:t>1.4Kg</a:t>
            </a:r>
            <a:r>
              <a:rPr lang="ja-JP" altLang="en-US" dirty="0"/>
              <a:t>）／瓶</a:t>
            </a:r>
            <a:r>
              <a:rPr lang="en-US" altLang="ja-JP" dirty="0"/>
              <a:t>4.2Kg</a:t>
            </a:r>
          </a:p>
          <a:p>
            <a:r>
              <a:rPr lang="ja-JP" altLang="en-US" dirty="0"/>
              <a:t>・タイヤ</a:t>
            </a:r>
            <a:r>
              <a:rPr lang="en-US" altLang="ja-JP" dirty="0"/>
              <a:t>39.3Kg</a:t>
            </a:r>
          </a:p>
          <a:p>
            <a:r>
              <a:rPr lang="en-US" altLang="ja-JP" dirty="0"/>
              <a:t>◉</a:t>
            </a:r>
            <a:r>
              <a:rPr lang="ja-JP" altLang="en-US" b="1" dirty="0"/>
              <a:t>事業由来</a:t>
            </a:r>
            <a:endParaRPr lang="ja-JP" altLang="en-US" dirty="0"/>
          </a:p>
          <a:p>
            <a:r>
              <a:rPr lang="ja-JP" altLang="en-US" dirty="0"/>
              <a:t>＜可燃＞</a:t>
            </a:r>
            <a:r>
              <a:rPr lang="en-US" altLang="ja-JP" dirty="0"/>
              <a:t>7.0Kg </a:t>
            </a:r>
            <a:r>
              <a:rPr lang="ja-JP" altLang="en-US" dirty="0"/>
              <a:t>　＜金属＞</a:t>
            </a:r>
            <a:r>
              <a:rPr lang="en-US" altLang="ja-JP" dirty="0"/>
              <a:t>1.2Kg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16386" name="Picture 2" descr="https://image.jimcdn.com/app/cms/image/transf/dimension=475x1024:format=jpg/path/s51a34c0a3fcc3f29/image/ia8e91b6d22f63b6c/version/1729685786/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20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678751"/>
          </a:xfrm>
          <a:prstGeom prst="rect">
            <a:avLst/>
          </a:prstGeom>
          <a:noFill/>
        </p:spPr>
        <p:txBody>
          <a:bodyPr wrap="square" rtlCol="0">
            <a:spAutoFit/>
          </a:bodyPr>
          <a:lstStyle/>
          <a:p>
            <a:r>
              <a:rPr lang="ja-JP" altLang="en-US" b="1" dirty="0" err="1"/>
              <a:t>ひっぺ</a:t>
            </a:r>
            <a:r>
              <a:rPr lang="ja-JP" altLang="en-US" b="1" dirty="0"/>
              <a:t>浜　２０２４．１０／１４</a:t>
            </a:r>
            <a:endParaRPr lang="ja-JP" altLang="en-US" dirty="0"/>
          </a:p>
          <a:p>
            <a:r>
              <a:rPr lang="ja-JP" altLang="en-US" b="1" dirty="0"/>
              <a:t>◉漁業由来</a:t>
            </a:r>
            <a:endParaRPr lang="ja-JP" altLang="en-US" dirty="0"/>
          </a:p>
          <a:p>
            <a:r>
              <a:rPr lang="ja-JP" altLang="en-US" dirty="0"/>
              <a:t>＜プラ＞</a:t>
            </a:r>
            <a:r>
              <a:rPr lang="en-US" altLang="ja-JP" dirty="0"/>
              <a:t>17.8Kg</a:t>
            </a:r>
            <a:r>
              <a:rPr lang="ja-JP" altLang="en-US" dirty="0"/>
              <a:t>　＜金属＞</a:t>
            </a:r>
            <a:r>
              <a:rPr lang="en-US" altLang="ja-JP" dirty="0"/>
              <a:t>4.2Kg</a:t>
            </a:r>
            <a:r>
              <a:rPr lang="ja-JP" altLang="en-US" dirty="0"/>
              <a:t>／うき？</a:t>
            </a:r>
            <a:r>
              <a:rPr lang="en-US" altLang="ja-JP" dirty="0"/>
              <a:t>0.5Kg</a:t>
            </a:r>
          </a:p>
          <a:p>
            <a:r>
              <a:rPr lang="ja-JP" altLang="en-US" dirty="0"/>
              <a:t>・ロープ</a:t>
            </a:r>
            <a:r>
              <a:rPr lang="en-US" altLang="ja-JP" dirty="0"/>
              <a:t>4.0Kg</a:t>
            </a:r>
            <a:r>
              <a:rPr lang="ja-JP" altLang="en-US" dirty="0"/>
              <a:t>／網</a:t>
            </a:r>
            <a:r>
              <a:rPr lang="en-US" altLang="ja-JP" dirty="0"/>
              <a:t>1.5Kg</a:t>
            </a:r>
            <a:r>
              <a:rPr lang="ja-JP" altLang="en-US" dirty="0"/>
              <a:t>／発泡スチロール</a:t>
            </a:r>
            <a:r>
              <a:rPr lang="en-US" altLang="ja-JP" dirty="0"/>
              <a:t>0.3Kg</a:t>
            </a:r>
            <a:r>
              <a:rPr lang="ja-JP" altLang="en-US" dirty="0"/>
              <a:t>／玉</a:t>
            </a:r>
            <a:r>
              <a:rPr lang="en-US" altLang="ja-JP" dirty="0"/>
              <a:t>3</a:t>
            </a:r>
            <a:r>
              <a:rPr lang="ja-JP" altLang="en-US" dirty="0"/>
              <a:t>個</a:t>
            </a:r>
            <a:r>
              <a:rPr lang="en-US" altLang="ja-JP" dirty="0"/>
              <a:t>4.2Kg</a:t>
            </a:r>
            <a:r>
              <a:rPr lang="ja-JP" altLang="en-US" dirty="0"/>
              <a:t>／他</a:t>
            </a:r>
            <a:r>
              <a:rPr lang="en-US" altLang="ja-JP" dirty="0"/>
              <a:t>7.8Kg</a:t>
            </a:r>
          </a:p>
          <a:p>
            <a:r>
              <a:rPr lang="ja-JP" altLang="en-US" b="1" dirty="0"/>
              <a:t>◉生活由来</a:t>
            </a:r>
            <a:endParaRPr lang="ja-JP" altLang="en-US" dirty="0"/>
          </a:p>
          <a:p>
            <a:r>
              <a:rPr lang="ja-JP" altLang="en-US" dirty="0"/>
              <a:t>＜プラ＞</a:t>
            </a:r>
            <a:r>
              <a:rPr lang="en-US" altLang="ja-JP" dirty="0"/>
              <a:t>32.5Kg</a:t>
            </a:r>
            <a:r>
              <a:rPr lang="ja-JP" altLang="en-US" dirty="0"/>
              <a:t>　＜金属＞</a:t>
            </a:r>
            <a:r>
              <a:rPr lang="en-US" altLang="ja-JP" dirty="0"/>
              <a:t>2.8Kg</a:t>
            </a:r>
            <a:r>
              <a:rPr lang="ja-JP" altLang="en-US" dirty="0"/>
              <a:t>　＜硝子＞</a:t>
            </a:r>
            <a:r>
              <a:rPr lang="en-US" altLang="ja-JP" dirty="0"/>
              <a:t>1.0Kg</a:t>
            </a:r>
          </a:p>
          <a:p>
            <a:r>
              <a:rPr lang="ja-JP" altLang="en-US" dirty="0"/>
              <a:t>・発泡スチロール</a:t>
            </a:r>
            <a:r>
              <a:rPr lang="en-US" altLang="ja-JP" dirty="0"/>
              <a:t>2.0Kg</a:t>
            </a:r>
            <a:r>
              <a:rPr lang="ja-JP" altLang="en-US" dirty="0"/>
              <a:t>／他</a:t>
            </a:r>
            <a:r>
              <a:rPr lang="en-US" altLang="ja-JP" dirty="0"/>
              <a:t>6.3Kg</a:t>
            </a:r>
          </a:p>
          <a:p>
            <a:r>
              <a:rPr lang="ja-JP" altLang="en-US" dirty="0"/>
              <a:t>・ペットボトル</a:t>
            </a:r>
            <a:r>
              <a:rPr lang="en-US" altLang="ja-JP" dirty="0"/>
              <a:t>4.3Kg</a:t>
            </a:r>
            <a:r>
              <a:rPr lang="ja-JP" altLang="en-US" dirty="0"/>
              <a:t>／フタあり</a:t>
            </a:r>
            <a:r>
              <a:rPr lang="en-US" altLang="ja-JP" dirty="0"/>
              <a:t>117</a:t>
            </a:r>
            <a:r>
              <a:rPr lang="ja-JP" altLang="en-US" dirty="0"/>
              <a:t>・なし</a:t>
            </a:r>
            <a:r>
              <a:rPr lang="en-US" altLang="ja-JP" dirty="0"/>
              <a:t>17</a:t>
            </a:r>
            <a:r>
              <a:rPr lang="ja-JP" altLang="en-US" dirty="0"/>
              <a:t>・フタのみ</a:t>
            </a:r>
            <a:r>
              <a:rPr lang="en-US" altLang="ja-JP" dirty="0"/>
              <a:t>24</a:t>
            </a:r>
          </a:p>
          <a:p>
            <a:r>
              <a:rPr lang="ja-JP" altLang="en-US" dirty="0"/>
              <a:t>・金属</a:t>
            </a:r>
            <a:r>
              <a:rPr lang="en-US" altLang="ja-JP" dirty="0"/>
              <a:t>2.8Kg</a:t>
            </a:r>
            <a:r>
              <a:rPr lang="ja-JP" altLang="en-US" dirty="0"/>
              <a:t>（缶</a:t>
            </a:r>
            <a:r>
              <a:rPr lang="en-US" altLang="ja-JP" dirty="0"/>
              <a:t>1.6</a:t>
            </a:r>
            <a:r>
              <a:rPr lang="ja-JP" altLang="en-US" dirty="0"/>
              <a:t>）／瓶</a:t>
            </a:r>
            <a:r>
              <a:rPr lang="en-US" altLang="ja-JP" dirty="0"/>
              <a:t>1.0Kg</a:t>
            </a:r>
          </a:p>
          <a:p>
            <a:r>
              <a:rPr lang="ja-JP" altLang="en-US" dirty="0"/>
              <a:t>・タイヤ</a:t>
            </a:r>
            <a:r>
              <a:rPr lang="en-US" altLang="ja-JP" dirty="0"/>
              <a:t>19.9Kg</a:t>
            </a:r>
          </a:p>
          <a:p>
            <a:r>
              <a:rPr lang="en-US" altLang="ja-JP" dirty="0"/>
              <a:t>◉</a:t>
            </a:r>
            <a:r>
              <a:rPr lang="ja-JP" altLang="en-US" b="1" dirty="0"/>
              <a:t>事業由来</a:t>
            </a:r>
            <a:endParaRPr lang="ja-JP" altLang="en-US" dirty="0"/>
          </a:p>
          <a:p>
            <a:r>
              <a:rPr lang="ja-JP" altLang="en-US" dirty="0"/>
              <a:t>＜可燃＞</a:t>
            </a:r>
            <a:r>
              <a:rPr lang="en-US" altLang="ja-JP" dirty="0"/>
              <a:t>8.5Kg </a:t>
            </a:r>
            <a:r>
              <a:rPr lang="ja-JP" altLang="en-US" dirty="0"/>
              <a:t>　＜金属＞</a:t>
            </a:r>
            <a:r>
              <a:rPr lang="en-US" altLang="ja-JP" dirty="0"/>
              <a:t>5.8Kg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17410" name="Picture 2" descr="https://image.jimcdn.com/app/cms/image/transf/dimension=475x1024:format=jpg/path/s51a34c0a3fcc3f29/image/iea9b53fa13faa405/version/172968578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64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401753"/>
          </a:xfrm>
          <a:prstGeom prst="rect">
            <a:avLst/>
          </a:prstGeom>
          <a:noFill/>
        </p:spPr>
        <p:txBody>
          <a:bodyPr wrap="square" rtlCol="0">
            <a:spAutoFit/>
          </a:bodyPr>
          <a:lstStyle/>
          <a:p>
            <a:r>
              <a:rPr lang="ja-JP" altLang="en-US" b="1" dirty="0"/>
              <a:t>沼の浜　２０２４．１０／１４</a:t>
            </a:r>
            <a:endParaRPr lang="ja-JP" altLang="en-US" dirty="0"/>
          </a:p>
          <a:p>
            <a:r>
              <a:rPr lang="ja-JP" altLang="en-US" b="1" dirty="0"/>
              <a:t>◉漁業由来</a:t>
            </a:r>
            <a:endParaRPr lang="ja-JP" altLang="en-US" dirty="0"/>
          </a:p>
          <a:p>
            <a:r>
              <a:rPr lang="ja-JP" altLang="en-US" dirty="0"/>
              <a:t>＜プラ＞</a:t>
            </a:r>
            <a:r>
              <a:rPr lang="en-US" altLang="ja-JP" dirty="0"/>
              <a:t>30.3Kg</a:t>
            </a:r>
            <a:r>
              <a:rPr lang="ja-JP" altLang="en-US" dirty="0"/>
              <a:t>　＜金属＞</a:t>
            </a:r>
            <a:r>
              <a:rPr lang="en-US" altLang="ja-JP" dirty="0"/>
              <a:t>21Kg</a:t>
            </a:r>
          </a:p>
          <a:p>
            <a:r>
              <a:rPr lang="ja-JP" altLang="en-US" dirty="0"/>
              <a:t>・ロープ</a:t>
            </a:r>
            <a:r>
              <a:rPr lang="en-US" altLang="ja-JP" dirty="0"/>
              <a:t>10.2Kg</a:t>
            </a:r>
            <a:r>
              <a:rPr lang="ja-JP" altLang="en-US" dirty="0"/>
              <a:t>／発泡スチロール</a:t>
            </a:r>
            <a:r>
              <a:rPr lang="en-US" altLang="ja-JP" dirty="0"/>
              <a:t>1.0Kg</a:t>
            </a:r>
            <a:r>
              <a:rPr lang="ja-JP" altLang="en-US" dirty="0"/>
              <a:t>／玉</a:t>
            </a:r>
            <a:r>
              <a:rPr lang="en-US" altLang="ja-JP" dirty="0"/>
              <a:t>2</a:t>
            </a:r>
            <a:r>
              <a:rPr lang="ja-JP" altLang="en-US" dirty="0"/>
              <a:t>個</a:t>
            </a:r>
            <a:r>
              <a:rPr lang="en-US" altLang="ja-JP" dirty="0"/>
              <a:t>4Kg</a:t>
            </a:r>
            <a:r>
              <a:rPr lang="ja-JP" altLang="en-US" dirty="0"/>
              <a:t>／他</a:t>
            </a:r>
            <a:r>
              <a:rPr lang="en-US" altLang="ja-JP" dirty="0"/>
              <a:t>15.1Kg</a:t>
            </a:r>
          </a:p>
          <a:p>
            <a:r>
              <a:rPr lang="ja-JP" altLang="en-US" b="1" dirty="0"/>
              <a:t>◉生活由来</a:t>
            </a:r>
            <a:endParaRPr lang="ja-JP" altLang="en-US" dirty="0"/>
          </a:p>
          <a:p>
            <a:r>
              <a:rPr lang="ja-JP" altLang="en-US" dirty="0"/>
              <a:t>＜プラ＞</a:t>
            </a:r>
            <a:r>
              <a:rPr lang="en-US" altLang="ja-JP" dirty="0"/>
              <a:t>38.0Kg</a:t>
            </a:r>
            <a:r>
              <a:rPr lang="ja-JP" altLang="en-US" dirty="0"/>
              <a:t>　＜金属＞</a:t>
            </a:r>
            <a:r>
              <a:rPr lang="en-US" altLang="ja-JP" dirty="0"/>
              <a:t>0.4Kg</a:t>
            </a:r>
            <a:r>
              <a:rPr lang="ja-JP" altLang="en-US" dirty="0"/>
              <a:t>　＜硝子＞</a:t>
            </a:r>
            <a:r>
              <a:rPr lang="en-US" altLang="ja-JP" dirty="0"/>
              <a:t>0.2Kg</a:t>
            </a:r>
          </a:p>
          <a:p>
            <a:r>
              <a:rPr lang="ja-JP" altLang="en-US" dirty="0"/>
              <a:t>・発泡スチロール</a:t>
            </a:r>
            <a:r>
              <a:rPr lang="en-US" altLang="ja-JP" dirty="0"/>
              <a:t>1.0Kg</a:t>
            </a:r>
            <a:r>
              <a:rPr lang="ja-JP" altLang="en-US" dirty="0"/>
              <a:t>／他</a:t>
            </a:r>
            <a:r>
              <a:rPr lang="en-US" altLang="ja-JP" dirty="0"/>
              <a:t>11.2Kg</a:t>
            </a:r>
          </a:p>
          <a:p>
            <a:r>
              <a:rPr lang="ja-JP" altLang="en-US" dirty="0"/>
              <a:t>・ペットボトル</a:t>
            </a:r>
            <a:r>
              <a:rPr lang="en-US" altLang="ja-JP" dirty="0"/>
              <a:t>5.1Kg</a:t>
            </a:r>
            <a:r>
              <a:rPr lang="ja-JP" altLang="en-US" dirty="0"/>
              <a:t>／フタあり</a:t>
            </a:r>
            <a:r>
              <a:rPr lang="en-US" altLang="ja-JP" dirty="0"/>
              <a:t>111</a:t>
            </a:r>
            <a:r>
              <a:rPr lang="ja-JP" altLang="en-US" dirty="0"/>
              <a:t>・なし</a:t>
            </a:r>
            <a:r>
              <a:rPr lang="en-US" altLang="ja-JP" dirty="0"/>
              <a:t>59</a:t>
            </a:r>
            <a:r>
              <a:rPr lang="ja-JP" altLang="en-US" dirty="0"/>
              <a:t>・フタのみ</a:t>
            </a:r>
            <a:r>
              <a:rPr lang="en-US" altLang="ja-JP" dirty="0"/>
              <a:t>13</a:t>
            </a:r>
          </a:p>
          <a:p>
            <a:r>
              <a:rPr lang="ja-JP" altLang="en-US" dirty="0"/>
              <a:t>・缶</a:t>
            </a:r>
            <a:r>
              <a:rPr lang="en-US" altLang="ja-JP" dirty="0"/>
              <a:t>0.4Kg</a:t>
            </a:r>
            <a:r>
              <a:rPr lang="ja-JP" altLang="en-US" dirty="0"/>
              <a:t>／瓶</a:t>
            </a:r>
            <a:r>
              <a:rPr lang="en-US" altLang="ja-JP" dirty="0"/>
              <a:t>0.2Kg</a:t>
            </a:r>
          </a:p>
          <a:p>
            <a:r>
              <a:rPr lang="ja-JP" altLang="en-US" dirty="0"/>
              <a:t>・タイや</a:t>
            </a:r>
            <a:r>
              <a:rPr lang="en-US" altLang="ja-JP" dirty="0"/>
              <a:t>20.7Kg</a:t>
            </a:r>
          </a:p>
          <a:p>
            <a:r>
              <a:rPr lang="en-US" altLang="ja-JP" dirty="0"/>
              <a:t>◉</a:t>
            </a:r>
            <a:r>
              <a:rPr lang="ja-JP" altLang="en-US" b="1" dirty="0"/>
              <a:t>事業由来</a:t>
            </a:r>
            <a:endParaRPr lang="ja-JP" altLang="en-US" dirty="0"/>
          </a:p>
          <a:p>
            <a:r>
              <a:rPr lang="ja-JP" altLang="en-US" dirty="0"/>
              <a:t>＜可燃＞</a:t>
            </a:r>
            <a:r>
              <a:rPr lang="en-US" altLang="ja-JP" dirty="0"/>
              <a:t>16.0Kg </a:t>
            </a:r>
            <a:r>
              <a:rPr lang="ja-JP" altLang="en-US" dirty="0"/>
              <a:t>　＜金属＞</a:t>
            </a:r>
            <a:r>
              <a:rPr lang="en-US" altLang="ja-JP" dirty="0"/>
              <a:t>2.6Kg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18434" name="Picture 2" descr="https://image.jimcdn.com/app/cms/image/transf/dimension=475x1024:format=jpg/path/s51a34c0a3fcc3f29/image/i39db5ab2b8d5ef69/version/172968643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91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401753"/>
          </a:xfrm>
          <a:prstGeom prst="rect">
            <a:avLst/>
          </a:prstGeom>
          <a:noFill/>
        </p:spPr>
        <p:txBody>
          <a:bodyPr wrap="square" rtlCol="0">
            <a:spAutoFit/>
          </a:bodyPr>
          <a:lstStyle/>
          <a:p>
            <a:r>
              <a:rPr lang="ja-JP" altLang="en-US" b="1" dirty="0"/>
              <a:t>真崎　２０２４．１０／１４</a:t>
            </a:r>
            <a:endParaRPr lang="ja-JP" altLang="en-US" dirty="0"/>
          </a:p>
          <a:p>
            <a:r>
              <a:rPr lang="ja-JP" altLang="en-US" b="1" dirty="0"/>
              <a:t>◉漁業由来</a:t>
            </a:r>
            <a:endParaRPr lang="ja-JP" altLang="en-US" dirty="0"/>
          </a:p>
          <a:p>
            <a:r>
              <a:rPr lang="ja-JP" altLang="en-US" dirty="0"/>
              <a:t>＜プラ＞</a:t>
            </a:r>
            <a:r>
              <a:rPr lang="en-US" altLang="ja-JP" dirty="0"/>
              <a:t>30.8Kg</a:t>
            </a:r>
            <a:r>
              <a:rPr lang="ja-JP" altLang="en-US" dirty="0"/>
              <a:t>　＜金属＞</a:t>
            </a:r>
            <a:r>
              <a:rPr lang="en-US" altLang="ja-JP" dirty="0"/>
              <a:t>Kg</a:t>
            </a:r>
          </a:p>
          <a:p>
            <a:r>
              <a:rPr lang="ja-JP" altLang="en-US" dirty="0"/>
              <a:t>・ロープ</a:t>
            </a:r>
            <a:r>
              <a:rPr lang="en-US" altLang="ja-JP" dirty="0"/>
              <a:t>3.9Kg</a:t>
            </a:r>
            <a:r>
              <a:rPr lang="ja-JP" altLang="en-US" dirty="0"/>
              <a:t>／発泡スチロール</a:t>
            </a:r>
            <a:r>
              <a:rPr lang="en-US" altLang="ja-JP" dirty="0"/>
              <a:t>1.7Kg</a:t>
            </a:r>
            <a:r>
              <a:rPr lang="ja-JP" altLang="en-US" dirty="0"/>
              <a:t>／玉</a:t>
            </a:r>
            <a:r>
              <a:rPr lang="en-US" altLang="ja-JP" dirty="0"/>
              <a:t>8</a:t>
            </a:r>
            <a:r>
              <a:rPr lang="ja-JP" altLang="en-US" dirty="0"/>
              <a:t>個</a:t>
            </a:r>
            <a:r>
              <a:rPr lang="en-US" altLang="ja-JP" dirty="0"/>
              <a:t>19.5Kg</a:t>
            </a:r>
            <a:r>
              <a:rPr lang="ja-JP" altLang="en-US" dirty="0"/>
              <a:t>／他</a:t>
            </a:r>
            <a:r>
              <a:rPr lang="en-US" altLang="ja-JP" dirty="0"/>
              <a:t>5.7Kg</a:t>
            </a:r>
          </a:p>
          <a:p>
            <a:r>
              <a:rPr lang="ja-JP" altLang="en-US" b="1" dirty="0"/>
              <a:t>◉生活由来</a:t>
            </a:r>
            <a:endParaRPr lang="ja-JP" altLang="en-US" dirty="0"/>
          </a:p>
          <a:p>
            <a:r>
              <a:rPr lang="ja-JP" altLang="en-US" dirty="0"/>
              <a:t>＜プラ＞</a:t>
            </a:r>
            <a:r>
              <a:rPr lang="en-US" altLang="ja-JP" dirty="0"/>
              <a:t>21.0Kg</a:t>
            </a:r>
            <a:r>
              <a:rPr lang="ja-JP" altLang="en-US" dirty="0"/>
              <a:t>　＜金属＞</a:t>
            </a:r>
            <a:r>
              <a:rPr lang="en-US" altLang="ja-JP" dirty="0"/>
              <a:t>6.6Kg</a:t>
            </a:r>
            <a:r>
              <a:rPr lang="ja-JP" altLang="en-US" dirty="0"/>
              <a:t>　＜硝子＞</a:t>
            </a:r>
            <a:r>
              <a:rPr lang="en-US" altLang="ja-JP" dirty="0"/>
              <a:t>2.8Kg</a:t>
            </a:r>
          </a:p>
          <a:p>
            <a:r>
              <a:rPr lang="ja-JP" altLang="en-US" dirty="0"/>
              <a:t>・発泡スチロール</a:t>
            </a:r>
            <a:r>
              <a:rPr lang="en-US" altLang="ja-JP" dirty="0"/>
              <a:t>1.0Kg</a:t>
            </a:r>
            <a:r>
              <a:rPr lang="ja-JP" altLang="en-US" dirty="0"/>
              <a:t>／他</a:t>
            </a:r>
            <a:r>
              <a:rPr lang="en-US" altLang="ja-JP" dirty="0"/>
              <a:t>16Kg</a:t>
            </a:r>
          </a:p>
          <a:p>
            <a:r>
              <a:rPr lang="ja-JP" altLang="en-US" dirty="0"/>
              <a:t>・ペットボトル</a:t>
            </a:r>
            <a:r>
              <a:rPr lang="en-US" altLang="ja-JP" dirty="0"/>
              <a:t>4.0Kg</a:t>
            </a:r>
            <a:r>
              <a:rPr lang="ja-JP" altLang="en-US" dirty="0"/>
              <a:t>／フタあり</a:t>
            </a:r>
            <a:r>
              <a:rPr lang="en-US" altLang="ja-JP" dirty="0"/>
              <a:t>94</a:t>
            </a:r>
            <a:r>
              <a:rPr lang="ja-JP" altLang="en-US" dirty="0"/>
              <a:t>・なし</a:t>
            </a:r>
            <a:r>
              <a:rPr lang="en-US" altLang="ja-JP" dirty="0"/>
              <a:t>32</a:t>
            </a:r>
            <a:r>
              <a:rPr lang="ja-JP" altLang="en-US" dirty="0"/>
              <a:t>・フタのみ</a:t>
            </a:r>
            <a:r>
              <a:rPr lang="en-US" altLang="ja-JP" dirty="0"/>
              <a:t>54</a:t>
            </a:r>
          </a:p>
          <a:p>
            <a:r>
              <a:rPr lang="ja-JP" altLang="en-US" dirty="0"/>
              <a:t>・金属</a:t>
            </a:r>
            <a:r>
              <a:rPr lang="en-US" altLang="ja-JP" dirty="0"/>
              <a:t>6.6Kg</a:t>
            </a:r>
            <a:r>
              <a:rPr lang="ja-JP" altLang="en-US" dirty="0"/>
              <a:t>（缶</a:t>
            </a:r>
            <a:r>
              <a:rPr lang="en-US" altLang="ja-JP" dirty="0"/>
              <a:t>1.6Kg</a:t>
            </a:r>
            <a:r>
              <a:rPr lang="ja-JP" altLang="en-US" dirty="0"/>
              <a:t>）／瓶</a:t>
            </a:r>
            <a:r>
              <a:rPr lang="en-US" altLang="ja-JP" dirty="0"/>
              <a:t>2.8Kg</a:t>
            </a:r>
          </a:p>
          <a:p>
            <a:r>
              <a:rPr lang="en-US" altLang="ja-JP" dirty="0"/>
              <a:t>◉</a:t>
            </a:r>
            <a:r>
              <a:rPr lang="ja-JP" altLang="en-US" b="1" dirty="0"/>
              <a:t>事業由来</a:t>
            </a:r>
            <a:endParaRPr lang="ja-JP" altLang="en-US" dirty="0"/>
          </a:p>
          <a:p>
            <a:r>
              <a:rPr lang="ja-JP" altLang="en-US" dirty="0"/>
              <a:t>＜可燃＞</a:t>
            </a:r>
            <a:r>
              <a:rPr lang="en-US" altLang="ja-JP" dirty="0"/>
              <a:t>1.8Kg </a:t>
            </a:r>
            <a:r>
              <a:rPr lang="ja-JP" altLang="en-US" dirty="0"/>
              <a:t>　＜金属＞</a:t>
            </a:r>
            <a:r>
              <a:rPr lang="en-US" altLang="ja-JP" dirty="0"/>
              <a:t>1.8Kg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23554" name="Picture 2" descr="https://image.jimcdn.com/app/cms/image/transf/dimension=475x1024:format=jpg/path/s51a34c0a3fcc3f29/image/i7e5a15f55dfbbfaf/version/172968640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672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401753"/>
          </a:xfrm>
          <a:prstGeom prst="rect">
            <a:avLst/>
          </a:prstGeom>
          <a:noFill/>
        </p:spPr>
        <p:txBody>
          <a:bodyPr wrap="square" rtlCol="0">
            <a:spAutoFit/>
          </a:bodyPr>
          <a:lstStyle/>
          <a:p>
            <a:r>
              <a:rPr lang="ja-JP" altLang="en-US" b="1" dirty="0"/>
              <a:t>小港　２０２４．１０／１４</a:t>
            </a:r>
            <a:endParaRPr lang="ja-JP" altLang="en-US" dirty="0"/>
          </a:p>
          <a:p>
            <a:r>
              <a:rPr lang="ja-JP" altLang="en-US" b="1" dirty="0"/>
              <a:t>◉漁業由来</a:t>
            </a:r>
            <a:endParaRPr lang="ja-JP" altLang="en-US" dirty="0"/>
          </a:p>
          <a:p>
            <a:r>
              <a:rPr lang="ja-JP" altLang="en-US" dirty="0"/>
              <a:t>＜プラ＞</a:t>
            </a:r>
            <a:r>
              <a:rPr lang="en-US" altLang="ja-JP" dirty="0"/>
              <a:t>11.9Kg</a:t>
            </a:r>
            <a:r>
              <a:rPr lang="ja-JP" altLang="en-US" dirty="0"/>
              <a:t>　＜金属＞</a:t>
            </a:r>
            <a:r>
              <a:rPr lang="en-US" altLang="ja-JP" dirty="0"/>
              <a:t>0Kg</a:t>
            </a:r>
          </a:p>
          <a:p>
            <a:r>
              <a:rPr lang="ja-JP" altLang="en-US" dirty="0"/>
              <a:t>・ロープ</a:t>
            </a:r>
            <a:r>
              <a:rPr lang="en-US" altLang="ja-JP" dirty="0"/>
              <a:t>7.2Kg</a:t>
            </a:r>
            <a:r>
              <a:rPr lang="ja-JP" altLang="en-US" dirty="0"/>
              <a:t>／発泡スチロール</a:t>
            </a:r>
            <a:r>
              <a:rPr lang="en-US" altLang="ja-JP" dirty="0"/>
              <a:t>0.1Kg</a:t>
            </a:r>
            <a:r>
              <a:rPr lang="ja-JP" altLang="en-US" dirty="0"/>
              <a:t>／玉</a:t>
            </a:r>
            <a:r>
              <a:rPr lang="en-US" altLang="ja-JP" dirty="0"/>
              <a:t>0</a:t>
            </a:r>
            <a:r>
              <a:rPr lang="ja-JP" altLang="en-US" dirty="0"/>
              <a:t>／他</a:t>
            </a:r>
            <a:r>
              <a:rPr lang="en-US" altLang="ja-JP" dirty="0"/>
              <a:t>4.6Kg</a:t>
            </a:r>
          </a:p>
          <a:p>
            <a:r>
              <a:rPr lang="ja-JP" altLang="en-US" b="1" dirty="0"/>
              <a:t>◉生活由来</a:t>
            </a:r>
            <a:endParaRPr lang="ja-JP" altLang="en-US" dirty="0"/>
          </a:p>
          <a:p>
            <a:r>
              <a:rPr lang="ja-JP" altLang="en-US" dirty="0"/>
              <a:t>＜プラ＞</a:t>
            </a:r>
            <a:r>
              <a:rPr lang="en-US" altLang="ja-JP" dirty="0"/>
              <a:t>14.5Kg</a:t>
            </a:r>
            <a:r>
              <a:rPr lang="ja-JP" altLang="en-US" dirty="0"/>
              <a:t>　＜金属＞</a:t>
            </a:r>
            <a:r>
              <a:rPr lang="en-US" altLang="ja-JP" dirty="0"/>
              <a:t>0.5Kg</a:t>
            </a:r>
            <a:r>
              <a:rPr lang="ja-JP" altLang="en-US" dirty="0"/>
              <a:t>　＜硝子＞</a:t>
            </a:r>
            <a:r>
              <a:rPr lang="en-US" altLang="ja-JP" dirty="0"/>
              <a:t>3.0Kg</a:t>
            </a:r>
          </a:p>
          <a:p>
            <a:r>
              <a:rPr lang="ja-JP" altLang="en-US" dirty="0"/>
              <a:t>・発泡スチロール</a:t>
            </a:r>
            <a:r>
              <a:rPr lang="en-US" altLang="ja-JP" dirty="0"/>
              <a:t>0.4Kg</a:t>
            </a:r>
            <a:r>
              <a:rPr lang="ja-JP" altLang="en-US" dirty="0"/>
              <a:t>／他</a:t>
            </a:r>
            <a:r>
              <a:rPr lang="en-US" altLang="ja-JP" dirty="0"/>
              <a:t>10.6Kg</a:t>
            </a:r>
          </a:p>
          <a:p>
            <a:r>
              <a:rPr lang="ja-JP" altLang="en-US" dirty="0"/>
              <a:t>・ペットボトル</a:t>
            </a:r>
            <a:r>
              <a:rPr lang="en-US" altLang="ja-JP" dirty="0"/>
              <a:t>3.0Kg</a:t>
            </a:r>
            <a:r>
              <a:rPr lang="ja-JP" altLang="en-US" dirty="0"/>
              <a:t>／フタ</a:t>
            </a:r>
            <a:r>
              <a:rPr lang="en-US" altLang="ja-JP" dirty="0"/>
              <a:t>70</a:t>
            </a:r>
            <a:r>
              <a:rPr lang="ja-JP" altLang="en-US" dirty="0"/>
              <a:t>あり・なし</a:t>
            </a:r>
            <a:r>
              <a:rPr lang="en-US" altLang="ja-JP" dirty="0"/>
              <a:t>11</a:t>
            </a:r>
            <a:r>
              <a:rPr lang="ja-JP" altLang="en-US" dirty="0"/>
              <a:t>・フタのみ</a:t>
            </a:r>
            <a:r>
              <a:rPr lang="en-US" altLang="ja-JP" dirty="0"/>
              <a:t>43</a:t>
            </a:r>
          </a:p>
          <a:p>
            <a:r>
              <a:rPr lang="ja-JP" altLang="en-US" dirty="0"/>
              <a:t>・缶</a:t>
            </a:r>
            <a:r>
              <a:rPr lang="en-US" altLang="ja-JP" dirty="0"/>
              <a:t>0.5Kg</a:t>
            </a:r>
            <a:r>
              <a:rPr lang="ja-JP" altLang="en-US" dirty="0"/>
              <a:t>／瓶</a:t>
            </a:r>
            <a:r>
              <a:rPr lang="en-US" altLang="ja-JP" dirty="0"/>
              <a:t>3.0Kg</a:t>
            </a:r>
            <a:r>
              <a:rPr lang="ja-JP" altLang="en-US" dirty="0"/>
              <a:t>／タイヤ</a:t>
            </a:r>
            <a:r>
              <a:rPr lang="en-US" altLang="ja-JP" dirty="0"/>
              <a:t>7.2Kg</a:t>
            </a:r>
            <a:r>
              <a:rPr lang="ja-JP" altLang="en-US" dirty="0"/>
              <a:t>／不燃</a:t>
            </a:r>
            <a:r>
              <a:rPr lang="en-US" altLang="ja-JP" dirty="0"/>
              <a:t>0.7Kg</a:t>
            </a:r>
          </a:p>
          <a:p>
            <a:r>
              <a:rPr lang="en-US" altLang="ja-JP" dirty="0"/>
              <a:t>◉</a:t>
            </a:r>
            <a:r>
              <a:rPr lang="ja-JP" altLang="en-US" b="1" dirty="0"/>
              <a:t>事業由来</a:t>
            </a:r>
            <a:endParaRPr lang="ja-JP" altLang="en-US" dirty="0"/>
          </a:p>
          <a:p>
            <a:r>
              <a:rPr lang="ja-JP" altLang="en-US" dirty="0"/>
              <a:t>＜可燃＞</a:t>
            </a:r>
            <a:r>
              <a:rPr lang="en-US" altLang="ja-JP" dirty="0"/>
              <a:t>13Kg </a:t>
            </a:r>
            <a:r>
              <a:rPr lang="ja-JP" altLang="en-US" dirty="0"/>
              <a:t>　＜金属＞</a:t>
            </a:r>
            <a:r>
              <a:rPr lang="en-US" altLang="ja-JP" dirty="0"/>
              <a:t>0Kg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20482" name="Picture 2" descr="https://image.jimcdn.com/app/cms/image/transf/dimension=475x1024:format=jpg/path/s51a34c0a3fcc3f29/image/ia2a562f267d6bc51/version/1729334212/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61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401753"/>
          </a:xfrm>
          <a:prstGeom prst="rect">
            <a:avLst/>
          </a:prstGeom>
          <a:noFill/>
        </p:spPr>
        <p:txBody>
          <a:bodyPr wrap="square" rtlCol="0">
            <a:spAutoFit/>
          </a:bodyPr>
          <a:lstStyle/>
          <a:p>
            <a:r>
              <a:rPr lang="ja-JP" altLang="en-US" b="1" dirty="0"/>
              <a:t>沢尻　２０２４．１１／２</a:t>
            </a:r>
            <a:endParaRPr lang="ja-JP" altLang="en-US" dirty="0"/>
          </a:p>
          <a:p>
            <a:r>
              <a:rPr lang="ja-JP" altLang="en-US" b="1" dirty="0"/>
              <a:t>◉漁業由来</a:t>
            </a:r>
            <a:endParaRPr lang="ja-JP" altLang="en-US" dirty="0"/>
          </a:p>
          <a:p>
            <a:r>
              <a:rPr lang="ja-JP" altLang="en-US" dirty="0"/>
              <a:t>＜プラ＞</a:t>
            </a:r>
            <a:r>
              <a:rPr lang="en-US" altLang="ja-JP" dirty="0"/>
              <a:t>8.6Kg</a:t>
            </a:r>
            <a:r>
              <a:rPr lang="ja-JP" altLang="en-US" dirty="0"/>
              <a:t>　＜金属＞</a:t>
            </a:r>
            <a:r>
              <a:rPr lang="en-US" altLang="ja-JP" dirty="0"/>
              <a:t>5.1Kg</a:t>
            </a:r>
          </a:p>
          <a:p>
            <a:r>
              <a:rPr lang="ja-JP" altLang="en-US" dirty="0"/>
              <a:t>・ロープ</a:t>
            </a:r>
            <a:r>
              <a:rPr lang="en-US" altLang="ja-JP" dirty="0"/>
              <a:t>1.0Kg</a:t>
            </a:r>
            <a:r>
              <a:rPr lang="ja-JP" altLang="en-US" dirty="0"/>
              <a:t>／発泡スチロール</a:t>
            </a:r>
            <a:r>
              <a:rPr lang="en-US" altLang="ja-JP" dirty="0"/>
              <a:t>1.0Kg</a:t>
            </a:r>
            <a:r>
              <a:rPr lang="ja-JP" altLang="en-US" dirty="0"/>
              <a:t>／玉</a:t>
            </a:r>
            <a:r>
              <a:rPr lang="en-US" altLang="ja-JP" dirty="0"/>
              <a:t>6</a:t>
            </a:r>
            <a:r>
              <a:rPr lang="ja-JP" altLang="en-US" dirty="0"/>
              <a:t>個</a:t>
            </a:r>
            <a:r>
              <a:rPr lang="en-US" altLang="ja-JP" dirty="0"/>
              <a:t>12.6Kg</a:t>
            </a:r>
            <a:r>
              <a:rPr lang="ja-JP" altLang="en-US" dirty="0"/>
              <a:t>／他</a:t>
            </a:r>
            <a:r>
              <a:rPr lang="en-US" altLang="ja-JP" dirty="0"/>
              <a:t>6.8Kg</a:t>
            </a:r>
          </a:p>
          <a:p>
            <a:r>
              <a:rPr lang="ja-JP" altLang="en-US" b="1" dirty="0"/>
              <a:t>◉生活由来</a:t>
            </a:r>
            <a:endParaRPr lang="ja-JP" altLang="en-US" dirty="0"/>
          </a:p>
          <a:p>
            <a:r>
              <a:rPr lang="ja-JP" altLang="en-US" dirty="0"/>
              <a:t>＜プラ＞</a:t>
            </a:r>
            <a:r>
              <a:rPr lang="en-US" altLang="ja-JP" dirty="0"/>
              <a:t>11.3Kg</a:t>
            </a:r>
            <a:r>
              <a:rPr lang="ja-JP" altLang="en-US" dirty="0"/>
              <a:t>　＜金属＞</a:t>
            </a:r>
            <a:r>
              <a:rPr lang="en-US" altLang="ja-JP" dirty="0"/>
              <a:t>0.8Kg</a:t>
            </a:r>
            <a:r>
              <a:rPr lang="ja-JP" altLang="en-US" dirty="0"/>
              <a:t>　＜硝子＞</a:t>
            </a:r>
            <a:r>
              <a:rPr lang="en-US" altLang="ja-JP" dirty="0"/>
              <a:t>0.7Kg</a:t>
            </a:r>
          </a:p>
          <a:p>
            <a:r>
              <a:rPr lang="ja-JP" altLang="en-US" dirty="0"/>
              <a:t>・発泡スチロール</a:t>
            </a:r>
            <a:r>
              <a:rPr lang="en-US" altLang="ja-JP" dirty="0"/>
              <a:t>1.8Kg</a:t>
            </a:r>
            <a:r>
              <a:rPr lang="ja-JP" altLang="en-US" dirty="0"/>
              <a:t>／他</a:t>
            </a:r>
            <a:r>
              <a:rPr lang="en-US" altLang="ja-JP" dirty="0"/>
              <a:t>3.5Kg</a:t>
            </a:r>
          </a:p>
          <a:p>
            <a:r>
              <a:rPr lang="ja-JP" altLang="en-US" dirty="0"/>
              <a:t>・ペットボトル</a:t>
            </a:r>
            <a:r>
              <a:rPr lang="en-US" altLang="ja-JP" dirty="0"/>
              <a:t>6.0Kg</a:t>
            </a:r>
            <a:r>
              <a:rPr lang="ja-JP" altLang="en-US" dirty="0"/>
              <a:t>／フタ</a:t>
            </a:r>
            <a:r>
              <a:rPr lang="en-US" altLang="ja-JP" dirty="0"/>
              <a:t>138</a:t>
            </a:r>
            <a:r>
              <a:rPr lang="ja-JP" altLang="en-US" dirty="0"/>
              <a:t>あり・なし</a:t>
            </a:r>
            <a:r>
              <a:rPr lang="en-US" altLang="ja-JP" dirty="0"/>
              <a:t>64</a:t>
            </a:r>
            <a:r>
              <a:rPr lang="ja-JP" altLang="en-US" dirty="0"/>
              <a:t>・フタのみ</a:t>
            </a:r>
            <a:r>
              <a:rPr lang="en-US" altLang="ja-JP" dirty="0"/>
              <a:t>6</a:t>
            </a:r>
          </a:p>
          <a:p>
            <a:r>
              <a:rPr lang="ja-JP" altLang="en-US" dirty="0"/>
              <a:t>・缶</a:t>
            </a:r>
            <a:r>
              <a:rPr lang="en-US" altLang="ja-JP" dirty="0"/>
              <a:t>0.4Kg</a:t>
            </a:r>
            <a:r>
              <a:rPr lang="ja-JP" altLang="en-US" dirty="0"/>
              <a:t>／瓶</a:t>
            </a:r>
            <a:r>
              <a:rPr lang="en-US" altLang="ja-JP" dirty="0"/>
              <a:t>0.7Kg </a:t>
            </a:r>
            <a:r>
              <a:rPr lang="ja-JP" altLang="en-US" dirty="0"/>
              <a:t>／金属</a:t>
            </a:r>
            <a:r>
              <a:rPr lang="en-US" altLang="ja-JP" dirty="0"/>
              <a:t>0.4Kg </a:t>
            </a:r>
          </a:p>
          <a:p>
            <a:r>
              <a:rPr lang="en-US" altLang="ja-JP" dirty="0"/>
              <a:t>◉</a:t>
            </a:r>
            <a:r>
              <a:rPr lang="ja-JP" altLang="en-US" b="1" dirty="0"/>
              <a:t>事業由来</a:t>
            </a:r>
            <a:endParaRPr lang="ja-JP" altLang="en-US" dirty="0"/>
          </a:p>
          <a:p>
            <a:r>
              <a:rPr lang="ja-JP" altLang="en-US" dirty="0"/>
              <a:t>＜可燃＞</a:t>
            </a:r>
            <a:r>
              <a:rPr lang="en-US" altLang="ja-JP" dirty="0"/>
              <a:t>0.1Kg </a:t>
            </a:r>
            <a:r>
              <a:rPr lang="ja-JP" altLang="en-US" dirty="0"/>
              <a:t>　＜金属＞</a:t>
            </a:r>
            <a:r>
              <a:rPr lang="en-US" altLang="ja-JP" dirty="0"/>
              <a:t>0Kg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21506" name="Picture 2" descr="https://image.jimcdn.com/app/cms/image/transf/dimension=475x1024:format=jpg/path/s51a34c0a3fcc3f29/image/i4f2e7d982f6fa174/version/173344741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79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955750"/>
          </a:xfrm>
          <a:prstGeom prst="rect">
            <a:avLst/>
          </a:prstGeom>
          <a:noFill/>
        </p:spPr>
        <p:txBody>
          <a:bodyPr wrap="square" rtlCol="0">
            <a:spAutoFit/>
          </a:bodyPr>
          <a:lstStyle/>
          <a:p>
            <a:r>
              <a:rPr lang="ja-JP" altLang="en-US" b="1" dirty="0"/>
              <a:t>カマヤ　２０２４．１１／２</a:t>
            </a:r>
            <a:endParaRPr lang="ja-JP" altLang="en-US" dirty="0"/>
          </a:p>
          <a:p>
            <a:r>
              <a:rPr lang="ja-JP" altLang="en-US" b="1" dirty="0"/>
              <a:t>◉漁業由来</a:t>
            </a:r>
            <a:endParaRPr lang="ja-JP" altLang="en-US" dirty="0"/>
          </a:p>
          <a:p>
            <a:r>
              <a:rPr lang="ja-JP" altLang="en-US" dirty="0"/>
              <a:t>＜プラ＞</a:t>
            </a:r>
            <a:r>
              <a:rPr lang="en-US" altLang="ja-JP" dirty="0"/>
              <a:t>71.0Kg</a:t>
            </a:r>
            <a:r>
              <a:rPr lang="ja-JP" altLang="en-US" dirty="0"/>
              <a:t>　＜金属＞</a:t>
            </a:r>
            <a:r>
              <a:rPr lang="en-US" altLang="ja-JP" dirty="0"/>
              <a:t>11.4Kg</a:t>
            </a:r>
          </a:p>
          <a:p>
            <a:r>
              <a:rPr lang="ja-JP" altLang="en-US" dirty="0"/>
              <a:t>・ロープ</a:t>
            </a:r>
            <a:r>
              <a:rPr lang="en-US" altLang="ja-JP" dirty="0"/>
              <a:t>7.0Kg</a:t>
            </a:r>
            <a:r>
              <a:rPr lang="ja-JP" altLang="en-US" dirty="0"/>
              <a:t>／発泡スチロール</a:t>
            </a:r>
            <a:r>
              <a:rPr lang="en-US" altLang="ja-JP" dirty="0"/>
              <a:t>0.9Kg</a:t>
            </a:r>
            <a:r>
              <a:rPr lang="ja-JP" altLang="en-US" dirty="0"/>
              <a:t>／玉</a:t>
            </a:r>
            <a:r>
              <a:rPr lang="en-US" altLang="ja-JP" dirty="0"/>
              <a:t>1.5Kg</a:t>
            </a:r>
            <a:r>
              <a:rPr lang="ja-JP" altLang="en-US" dirty="0"/>
              <a:t>／他</a:t>
            </a:r>
            <a:r>
              <a:rPr lang="en-US" altLang="ja-JP" dirty="0"/>
              <a:t>61.6Kg</a:t>
            </a:r>
          </a:p>
          <a:p>
            <a:r>
              <a:rPr lang="ja-JP" altLang="en-US" b="1" dirty="0"/>
              <a:t>◉生活由来</a:t>
            </a:r>
            <a:endParaRPr lang="ja-JP" altLang="en-US" dirty="0"/>
          </a:p>
          <a:p>
            <a:r>
              <a:rPr lang="ja-JP" altLang="en-US" dirty="0"/>
              <a:t>＜プラ＞</a:t>
            </a:r>
            <a:r>
              <a:rPr lang="en-US" altLang="ja-JP" dirty="0"/>
              <a:t>41.4Kg</a:t>
            </a:r>
            <a:r>
              <a:rPr lang="ja-JP" altLang="en-US" dirty="0"/>
              <a:t>　＜金属＞</a:t>
            </a:r>
            <a:r>
              <a:rPr lang="en-US" altLang="ja-JP" dirty="0"/>
              <a:t>0.8Kg</a:t>
            </a:r>
            <a:r>
              <a:rPr lang="ja-JP" altLang="en-US" dirty="0"/>
              <a:t>　＜硝子＞</a:t>
            </a:r>
            <a:r>
              <a:rPr lang="en-US" altLang="ja-JP" dirty="0"/>
              <a:t>0.7Kg</a:t>
            </a:r>
          </a:p>
          <a:p>
            <a:r>
              <a:rPr lang="ja-JP" altLang="en-US" dirty="0"/>
              <a:t>・発泡スチロール</a:t>
            </a:r>
            <a:r>
              <a:rPr lang="en-US" altLang="ja-JP" dirty="0"/>
              <a:t>1.5Kg</a:t>
            </a:r>
            <a:r>
              <a:rPr lang="ja-JP" altLang="en-US" dirty="0"/>
              <a:t>／他</a:t>
            </a:r>
            <a:r>
              <a:rPr lang="en-US" altLang="ja-JP" dirty="0"/>
              <a:t>29.1Kg</a:t>
            </a:r>
          </a:p>
          <a:p>
            <a:r>
              <a:rPr lang="ja-JP" altLang="en-US" dirty="0"/>
              <a:t>・ペットボトル</a:t>
            </a:r>
            <a:r>
              <a:rPr lang="en-US" altLang="ja-JP" dirty="0"/>
              <a:t>10.8Kg</a:t>
            </a:r>
            <a:r>
              <a:rPr lang="ja-JP" altLang="en-US" dirty="0"/>
              <a:t>／フタ</a:t>
            </a:r>
            <a:r>
              <a:rPr lang="en-US" altLang="ja-JP" dirty="0"/>
              <a:t>80</a:t>
            </a:r>
            <a:r>
              <a:rPr lang="ja-JP" altLang="en-US" dirty="0"/>
              <a:t>あり・なし</a:t>
            </a:r>
            <a:r>
              <a:rPr lang="en-US" altLang="ja-JP" dirty="0"/>
              <a:t>64</a:t>
            </a:r>
            <a:r>
              <a:rPr lang="ja-JP" altLang="en-US" dirty="0"/>
              <a:t>・フタのみ</a:t>
            </a:r>
            <a:r>
              <a:rPr lang="en-US" altLang="ja-JP" dirty="0"/>
              <a:t>48</a:t>
            </a:r>
          </a:p>
          <a:p>
            <a:r>
              <a:rPr lang="ja-JP" altLang="en-US" dirty="0"/>
              <a:t>・缶</a:t>
            </a:r>
            <a:r>
              <a:rPr lang="en-US" altLang="ja-JP" dirty="0"/>
              <a:t>2.2Kg</a:t>
            </a:r>
            <a:r>
              <a:rPr lang="ja-JP" altLang="en-US" dirty="0"/>
              <a:t>／瓶</a:t>
            </a:r>
            <a:r>
              <a:rPr lang="en-US" altLang="ja-JP" dirty="0"/>
              <a:t>1.3Kg</a:t>
            </a:r>
            <a:r>
              <a:rPr lang="ja-JP" altLang="en-US" dirty="0"/>
              <a:t>／金属</a:t>
            </a:r>
            <a:r>
              <a:rPr lang="en-US" altLang="ja-JP" dirty="0"/>
              <a:t>4.2Kg </a:t>
            </a:r>
          </a:p>
          <a:p>
            <a:r>
              <a:rPr lang="ja-JP" altLang="en-US" dirty="0"/>
              <a:t>・タイヤ</a:t>
            </a:r>
            <a:r>
              <a:rPr lang="en-US" altLang="ja-JP" dirty="0"/>
              <a:t>89.1Kg </a:t>
            </a:r>
            <a:r>
              <a:rPr lang="ja-JP" altLang="en-US" dirty="0"/>
              <a:t>（集計含まず）</a:t>
            </a:r>
          </a:p>
          <a:p>
            <a:r>
              <a:rPr lang="ja-JP" altLang="en-US" dirty="0"/>
              <a:t>◉</a:t>
            </a:r>
            <a:r>
              <a:rPr lang="ja-JP" altLang="en-US" b="1" dirty="0"/>
              <a:t>事業由来</a:t>
            </a:r>
            <a:endParaRPr lang="ja-JP" altLang="en-US" dirty="0"/>
          </a:p>
          <a:p>
            <a:r>
              <a:rPr lang="ja-JP" altLang="en-US" dirty="0"/>
              <a:t>＜可燃＞</a:t>
            </a:r>
            <a:r>
              <a:rPr lang="en-US" altLang="ja-JP" dirty="0"/>
              <a:t>3.5Kg </a:t>
            </a:r>
            <a:r>
              <a:rPr lang="ja-JP" altLang="en-US" dirty="0"/>
              <a:t>　＜金属＞</a:t>
            </a:r>
            <a:r>
              <a:rPr lang="en-US" altLang="ja-JP" dirty="0"/>
              <a:t>19.0Kg</a:t>
            </a:r>
          </a:p>
          <a:p>
            <a:endParaRPr kumimoji="1" lang="ja-JP" altLang="en-US" sz="3200" dirty="0">
              <a:latin typeface="BIZ UDゴシック" panose="020B0400000000000000" pitchFamily="49" charset="-128"/>
              <a:ea typeface="BIZ UDゴシック" panose="020B0400000000000000" pitchFamily="49" charset="-128"/>
            </a:endParaRPr>
          </a:p>
        </p:txBody>
      </p:sp>
      <p:pic>
        <p:nvPicPr>
          <p:cNvPr id="22530" name="Picture 2" descr="https://image.jimcdn.com/app/cms/image/transf/dimension=475x1024:format=jpg/path/s51a34c0a3fcc3f29/image/i3dd98643fe5f26b1/version/1733446962/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20"/>
            <a:ext cx="9178735" cy="687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9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88432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740307"/>
          </a:xfrm>
          <a:prstGeom prst="rect">
            <a:avLst/>
          </a:prstGeom>
          <a:noFill/>
        </p:spPr>
        <p:txBody>
          <a:bodyPr wrap="square" rtlCol="0">
            <a:spAutoFit/>
          </a:bodyPr>
          <a:lstStyle/>
          <a:p>
            <a:r>
              <a:rPr lang="ja-JP" altLang="en-US" b="1" dirty="0"/>
              <a:t>呼浜　２０２４．１２／２１</a:t>
            </a:r>
            <a:endParaRPr lang="ja-JP" altLang="en-US" dirty="0"/>
          </a:p>
          <a:p>
            <a:r>
              <a:rPr lang="ja-JP" altLang="en-US" b="1" dirty="0"/>
              <a:t>◉漁業由来</a:t>
            </a:r>
            <a:endParaRPr lang="ja-JP" altLang="en-US" dirty="0"/>
          </a:p>
          <a:p>
            <a:r>
              <a:rPr lang="ja-JP" altLang="en-US" dirty="0"/>
              <a:t>＜プラ＞</a:t>
            </a:r>
            <a:r>
              <a:rPr lang="en-US" altLang="ja-JP" dirty="0"/>
              <a:t>24.8Kg</a:t>
            </a:r>
            <a:r>
              <a:rPr lang="ja-JP" altLang="en-US" dirty="0"/>
              <a:t>　＜金属＞</a:t>
            </a:r>
            <a:r>
              <a:rPr lang="en-US" altLang="ja-JP" dirty="0"/>
              <a:t>0Kg</a:t>
            </a:r>
          </a:p>
          <a:p>
            <a:r>
              <a:rPr lang="ja-JP" altLang="en-US" dirty="0"/>
              <a:t>・ロープ</a:t>
            </a:r>
            <a:r>
              <a:rPr lang="en-US" altLang="ja-JP" dirty="0"/>
              <a:t>14.9Kg</a:t>
            </a:r>
            <a:r>
              <a:rPr lang="ja-JP" altLang="en-US" dirty="0"/>
              <a:t>／発泡スチロール</a:t>
            </a:r>
            <a:r>
              <a:rPr lang="en-US" altLang="ja-JP" dirty="0"/>
              <a:t>0.6Kg</a:t>
            </a:r>
            <a:r>
              <a:rPr lang="ja-JP" altLang="en-US" dirty="0"/>
              <a:t>／玉</a:t>
            </a:r>
            <a:r>
              <a:rPr lang="en-US" altLang="ja-JP" dirty="0"/>
              <a:t>3</a:t>
            </a:r>
            <a:r>
              <a:rPr lang="ja-JP" altLang="en-US" dirty="0"/>
              <a:t>個</a:t>
            </a:r>
            <a:r>
              <a:rPr lang="en-US" altLang="ja-JP" dirty="0"/>
              <a:t>4.7Kg</a:t>
            </a:r>
            <a:r>
              <a:rPr lang="ja-JP" altLang="en-US" dirty="0"/>
              <a:t>／他</a:t>
            </a:r>
            <a:r>
              <a:rPr lang="en-US" altLang="ja-JP" dirty="0"/>
              <a:t>4.6Kg</a:t>
            </a:r>
          </a:p>
          <a:p>
            <a:r>
              <a:rPr lang="ja-JP" altLang="en-US" b="1" dirty="0"/>
              <a:t>◉生活由来</a:t>
            </a:r>
            <a:endParaRPr lang="ja-JP" altLang="en-US" dirty="0"/>
          </a:p>
          <a:p>
            <a:r>
              <a:rPr lang="ja-JP" altLang="en-US" dirty="0"/>
              <a:t>＜プラ＞</a:t>
            </a:r>
            <a:r>
              <a:rPr lang="en-US" altLang="ja-JP" dirty="0"/>
              <a:t>8.4</a:t>
            </a:r>
            <a:r>
              <a:rPr lang="ja-JP" altLang="en-US" dirty="0"/>
              <a:t>＋</a:t>
            </a:r>
            <a:r>
              <a:rPr lang="en-US" altLang="ja-JP" dirty="0"/>
              <a:t>?Kg</a:t>
            </a:r>
            <a:r>
              <a:rPr lang="ja-JP" altLang="en-US" dirty="0"/>
              <a:t>　＜金属＞</a:t>
            </a:r>
            <a:r>
              <a:rPr lang="en-US" altLang="ja-JP" dirty="0"/>
              <a:t>3.5Kg</a:t>
            </a:r>
            <a:r>
              <a:rPr lang="ja-JP" altLang="en-US" dirty="0"/>
              <a:t>　＜硝子＞</a:t>
            </a:r>
            <a:r>
              <a:rPr lang="en-US" altLang="ja-JP" dirty="0"/>
              <a:t>0.8Kg</a:t>
            </a:r>
          </a:p>
          <a:p>
            <a:r>
              <a:rPr lang="ja-JP" altLang="en-US" dirty="0"/>
              <a:t>・発泡スチロール</a:t>
            </a:r>
            <a:r>
              <a:rPr lang="en-US" altLang="ja-JP" dirty="0"/>
              <a:t>0.9Kg</a:t>
            </a:r>
            <a:r>
              <a:rPr lang="ja-JP" altLang="en-US" dirty="0"/>
              <a:t>／他</a:t>
            </a:r>
            <a:r>
              <a:rPr lang="en-US" altLang="ja-JP" dirty="0"/>
              <a:t>7.5Kg</a:t>
            </a:r>
          </a:p>
          <a:p>
            <a:r>
              <a:rPr lang="ja-JP" altLang="en-US" dirty="0"/>
              <a:t>・ペットボトル？</a:t>
            </a:r>
            <a:r>
              <a:rPr lang="en-US" altLang="ja-JP" dirty="0"/>
              <a:t>Kg</a:t>
            </a:r>
            <a:r>
              <a:rPr lang="ja-JP" altLang="en-US" dirty="0"/>
              <a:t>／フタあり</a:t>
            </a:r>
            <a:r>
              <a:rPr lang="en-US" altLang="ja-JP" dirty="0"/>
              <a:t>39</a:t>
            </a:r>
            <a:r>
              <a:rPr lang="ja-JP" altLang="en-US" dirty="0"/>
              <a:t>・なし</a:t>
            </a:r>
            <a:r>
              <a:rPr lang="en-US" altLang="ja-JP" dirty="0"/>
              <a:t>4</a:t>
            </a:r>
            <a:r>
              <a:rPr lang="ja-JP" altLang="en-US" dirty="0"/>
              <a:t>・フタのみ</a:t>
            </a:r>
            <a:r>
              <a:rPr lang="en-US" altLang="ja-JP" dirty="0"/>
              <a:t>12</a:t>
            </a:r>
          </a:p>
          <a:p>
            <a:r>
              <a:rPr lang="ja-JP" altLang="en-US" dirty="0"/>
              <a:t>・缶</a:t>
            </a:r>
            <a:r>
              <a:rPr lang="en-US" altLang="ja-JP" dirty="0"/>
              <a:t>3.5Kg</a:t>
            </a:r>
            <a:r>
              <a:rPr lang="ja-JP" altLang="en-US" dirty="0"/>
              <a:t>／瓶</a:t>
            </a:r>
            <a:r>
              <a:rPr lang="en-US" altLang="ja-JP" dirty="0"/>
              <a:t>0.8Kg</a:t>
            </a:r>
            <a:r>
              <a:rPr lang="ja-JP" altLang="en-US" dirty="0"/>
              <a:t>／金属</a:t>
            </a:r>
            <a:r>
              <a:rPr lang="en-US" altLang="ja-JP" dirty="0"/>
              <a:t>0Kg </a:t>
            </a:r>
          </a:p>
          <a:p>
            <a:r>
              <a:rPr lang="ja-JP" altLang="en-US" dirty="0"/>
              <a:t>・タイヤ</a:t>
            </a:r>
            <a:r>
              <a:rPr lang="en-US" altLang="ja-JP" dirty="0"/>
              <a:t>16.3Kg </a:t>
            </a:r>
            <a:r>
              <a:rPr lang="ja-JP" altLang="en-US" dirty="0"/>
              <a:t>（集計含まず）</a:t>
            </a:r>
          </a:p>
          <a:p>
            <a:r>
              <a:rPr lang="ja-JP" altLang="en-US" dirty="0"/>
              <a:t>◉</a:t>
            </a:r>
            <a:r>
              <a:rPr lang="ja-JP" altLang="en-US" b="1" dirty="0"/>
              <a:t>事業由来</a:t>
            </a:r>
            <a:endParaRPr lang="ja-JP" altLang="en-US" dirty="0"/>
          </a:p>
          <a:p>
            <a:r>
              <a:rPr lang="ja-JP" altLang="en-US" dirty="0"/>
              <a:t>＜可燃＞</a:t>
            </a:r>
            <a:r>
              <a:rPr lang="en-US" altLang="ja-JP" dirty="0"/>
              <a:t>18.9Kg </a:t>
            </a:r>
            <a:r>
              <a:rPr lang="ja-JP" altLang="en-US" dirty="0"/>
              <a:t>　＜金属＞</a:t>
            </a:r>
            <a:r>
              <a:rPr lang="en-US" altLang="ja-JP" dirty="0" smtClean="0"/>
              <a:t>4.2Kg</a:t>
            </a:r>
            <a:endParaRPr lang="en-US" altLang="ja-JP" dirty="0"/>
          </a:p>
        </p:txBody>
      </p:sp>
      <p:pic>
        <p:nvPicPr>
          <p:cNvPr id="26626" name="Picture 2" descr="https://image.jimcdn.com/app/cms/image/transf/dimension=475x1024:format=jpg/path/s51a34c0a3fcc3f29/image/i8dcb7a0d8efdf49d/version/173492685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07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 name="テキスト ボックス 4"/>
          <p:cNvSpPr txBox="1"/>
          <p:nvPr/>
        </p:nvSpPr>
        <p:spPr>
          <a:xfrm>
            <a:off x="9293902" y="117059"/>
            <a:ext cx="2898098" cy="6740307"/>
          </a:xfrm>
          <a:prstGeom prst="rect">
            <a:avLst/>
          </a:prstGeom>
          <a:noFill/>
        </p:spPr>
        <p:txBody>
          <a:bodyPr wrap="square" rtlCol="0">
            <a:spAutoFit/>
          </a:bodyPr>
          <a:lstStyle/>
          <a:p>
            <a:r>
              <a:rPr lang="ja-JP" altLang="en-US" b="1" dirty="0"/>
              <a:t>金浜　２０２４．１２／２１</a:t>
            </a:r>
            <a:endParaRPr lang="ja-JP" altLang="en-US" dirty="0"/>
          </a:p>
          <a:p>
            <a:r>
              <a:rPr lang="ja-JP" altLang="en-US" b="1" dirty="0"/>
              <a:t>◉漁業由来</a:t>
            </a:r>
            <a:endParaRPr lang="ja-JP" altLang="en-US" dirty="0"/>
          </a:p>
          <a:p>
            <a:r>
              <a:rPr lang="ja-JP" altLang="en-US" dirty="0"/>
              <a:t>＜プラ＞</a:t>
            </a:r>
            <a:r>
              <a:rPr lang="en-US" altLang="ja-JP" dirty="0"/>
              <a:t>262.7Kg</a:t>
            </a:r>
            <a:r>
              <a:rPr lang="ja-JP" altLang="en-US" dirty="0"/>
              <a:t>　＜金属＞</a:t>
            </a:r>
            <a:r>
              <a:rPr lang="en-US" altLang="ja-JP" dirty="0"/>
              <a:t>0Kg</a:t>
            </a:r>
          </a:p>
          <a:p>
            <a:r>
              <a:rPr lang="ja-JP" altLang="en-US" dirty="0"/>
              <a:t>・ロープ</a:t>
            </a:r>
            <a:r>
              <a:rPr lang="en-US" altLang="ja-JP" dirty="0"/>
              <a:t>103.9Kg</a:t>
            </a:r>
            <a:r>
              <a:rPr lang="ja-JP" altLang="en-US" dirty="0"/>
              <a:t>／発泡スチロール</a:t>
            </a:r>
            <a:r>
              <a:rPr lang="en-US" altLang="ja-JP" dirty="0"/>
              <a:t>10.5Kg</a:t>
            </a:r>
            <a:r>
              <a:rPr lang="ja-JP" altLang="en-US" dirty="0"/>
              <a:t>／玉</a:t>
            </a:r>
            <a:r>
              <a:rPr lang="en-US" altLang="ja-JP" dirty="0"/>
              <a:t>37</a:t>
            </a:r>
            <a:r>
              <a:rPr lang="ja-JP" altLang="en-US" dirty="0"/>
              <a:t>個</a:t>
            </a:r>
            <a:r>
              <a:rPr lang="en-US" altLang="ja-JP" dirty="0"/>
              <a:t>105.7Kg</a:t>
            </a:r>
            <a:r>
              <a:rPr lang="ja-JP" altLang="en-US" dirty="0"/>
              <a:t>／他</a:t>
            </a:r>
            <a:r>
              <a:rPr lang="en-US" altLang="ja-JP" dirty="0"/>
              <a:t>42.5Kg</a:t>
            </a:r>
          </a:p>
          <a:p>
            <a:r>
              <a:rPr lang="ja-JP" altLang="en-US" b="1" dirty="0"/>
              <a:t>◉生活由来</a:t>
            </a:r>
            <a:endParaRPr lang="ja-JP" altLang="en-US" dirty="0"/>
          </a:p>
          <a:p>
            <a:r>
              <a:rPr lang="ja-JP" altLang="en-US" dirty="0"/>
              <a:t>＜プラ＞</a:t>
            </a:r>
            <a:r>
              <a:rPr lang="en-US" altLang="ja-JP" dirty="0"/>
              <a:t>101.1∔?Kg</a:t>
            </a:r>
            <a:r>
              <a:rPr lang="ja-JP" altLang="en-US" dirty="0"/>
              <a:t>　＜金属＞</a:t>
            </a:r>
            <a:r>
              <a:rPr lang="en-US" altLang="ja-JP" dirty="0"/>
              <a:t>36.9Kg</a:t>
            </a:r>
            <a:r>
              <a:rPr lang="ja-JP" altLang="en-US" dirty="0"/>
              <a:t>　＜硝子＞</a:t>
            </a:r>
            <a:r>
              <a:rPr lang="en-US" altLang="ja-JP" dirty="0"/>
              <a:t>11.9Kg</a:t>
            </a:r>
          </a:p>
          <a:p>
            <a:r>
              <a:rPr lang="ja-JP" altLang="en-US" dirty="0"/>
              <a:t>・発泡スチロール</a:t>
            </a:r>
            <a:r>
              <a:rPr lang="en-US" altLang="ja-JP" dirty="0"/>
              <a:t>3.4Kg</a:t>
            </a:r>
            <a:r>
              <a:rPr lang="ja-JP" altLang="en-US" dirty="0"/>
              <a:t>／他</a:t>
            </a:r>
            <a:r>
              <a:rPr lang="en-US" altLang="ja-JP" dirty="0"/>
              <a:t>77.9Kg</a:t>
            </a:r>
          </a:p>
          <a:p>
            <a:r>
              <a:rPr lang="ja-JP" altLang="en-US" dirty="0"/>
              <a:t>・ペットボトル？</a:t>
            </a:r>
            <a:r>
              <a:rPr lang="en-US" altLang="ja-JP" dirty="0"/>
              <a:t>Kg</a:t>
            </a:r>
            <a:r>
              <a:rPr lang="ja-JP" altLang="en-US" dirty="0"/>
              <a:t>／フタあり</a:t>
            </a:r>
            <a:r>
              <a:rPr lang="en-US" altLang="ja-JP" dirty="0"/>
              <a:t>222</a:t>
            </a:r>
            <a:r>
              <a:rPr lang="ja-JP" altLang="en-US" dirty="0"/>
              <a:t>・なし</a:t>
            </a:r>
            <a:r>
              <a:rPr lang="en-US" altLang="ja-JP" dirty="0"/>
              <a:t>78</a:t>
            </a:r>
            <a:r>
              <a:rPr lang="ja-JP" altLang="en-US" dirty="0"/>
              <a:t>・フタのみ</a:t>
            </a:r>
            <a:r>
              <a:rPr lang="en-US" altLang="ja-JP" dirty="0"/>
              <a:t>145</a:t>
            </a:r>
          </a:p>
          <a:p>
            <a:r>
              <a:rPr lang="ja-JP" altLang="en-US" dirty="0"/>
              <a:t>・缶</a:t>
            </a:r>
            <a:r>
              <a:rPr lang="en-US" altLang="ja-JP" dirty="0"/>
              <a:t>4.0Kg</a:t>
            </a:r>
            <a:r>
              <a:rPr lang="ja-JP" altLang="en-US" dirty="0"/>
              <a:t>／瓶</a:t>
            </a:r>
            <a:r>
              <a:rPr lang="en-US" altLang="ja-JP" dirty="0"/>
              <a:t>11.9Kg</a:t>
            </a:r>
            <a:r>
              <a:rPr lang="ja-JP" altLang="en-US" dirty="0"/>
              <a:t>／金属</a:t>
            </a:r>
            <a:r>
              <a:rPr lang="en-US" altLang="ja-JP" dirty="0"/>
              <a:t>32.9Kg </a:t>
            </a:r>
          </a:p>
          <a:p>
            <a:r>
              <a:rPr lang="ja-JP" altLang="en-US" dirty="0"/>
              <a:t>・タイヤ</a:t>
            </a:r>
            <a:r>
              <a:rPr lang="en-US" altLang="ja-JP" dirty="0"/>
              <a:t>2.5Kg </a:t>
            </a:r>
            <a:r>
              <a:rPr lang="ja-JP" altLang="en-US" dirty="0"/>
              <a:t>（集計含まず）</a:t>
            </a:r>
          </a:p>
          <a:p>
            <a:r>
              <a:rPr lang="ja-JP" altLang="en-US" dirty="0"/>
              <a:t>◉</a:t>
            </a:r>
            <a:r>
              <a:rPr lang="ja-JP" altLang="en-US" b="1" dirty="0"/>
              <a:t>事業由来</a:t>
            </a:r>
            <a:endParaRPr lang="ja-JP" altLang="en-US" dirty="0"/>
          </a:p>
          <a:p>
            <a:r>
              <a:rPr lang="ja-JP" altLang="en-US" dirty="0"/>
              <a:t>＜可燃＞</a:t>
            </a:r>
            <a:r>
              <a:rPr lang="en-US" altLang="ja-JP" dirty="0"/>
              <a:t>21.5Kg </a:t>
            </a:r>
            <a:r>
              <a:rPr lang="ja-JP" altLang="en-US" dirty="0"/>
              <a:t>　＜金属＞</a:t>
            </a:r>
            <a:r>
              <a:rPr lang="en-US" altLang="ja-JP" dirty="0" smtClean="0"/>
              <a:t>0Kg</a:t>
            </a:r>
            <a:endParaRPr lang="en-US" altLang="ja-JP" dirty="0"/>
          </a:p>
        </p:txBody>
      </p:sp>
      <p:pic>
        <p:nvPicPr>
          <p:cNvPr id="25602" name="Picture 2" descr="https://image.jimcdn.com/app/cms/image/transf/dimension=475x1024:format=jpg/path/s51a34c0a3fcc3f29/image/iae4dc9d5763a164c/version/173493060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2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5355312"/>
          </a:xfrm>
          <a:prstGeom prst="rect">
            <a:avLst/>
          </a:prstGeom>
          <a:noFill/>
        </p:spPr>
        <p:txBody>
          <a:bodyPr wrap="square" rtlCol="0">
            <a:spAutoFit/>
          </a:bodyPr>
          <a:lstStyle/>
          <a:p>
            <a:r>
              <a:rPr lang="ja-JP" altLang="ja-JP" b="1" dirty="0"/>
              <a:t>太田の浜（仮袋と当日回収分）　２０２４．１／１３</a:t>
            </a:r>
            <a:endParaRPr lang="ja-JP" altLang="ja-JP" dirty="0"/>
          </a:p>
          <a:p>
            <a:r>
              <a:rPr lang="en-US" altLang="ja-JP" b="1" dirty="0"/>
              <a:t>◉</a:t>
            </a:r>
            <a:r>
              <a:rPr lang="ja-JP" altLang="ja-JP" b="1" dirty="0"/>
              <a:t>漁業由来</a:t>
            </a:r>
            <a:endParaRPr lang="ja-JP" altLang="ja-JP" dirty="0"/>
          </a:p>
          <a:p>
            <a:r>
              <a:rPr lang="ja-JP" altLang="ja-JP" dirty="0"/>
              <a:t>＜プラ＞</a:t>
            </a:r>
            <a:r>
              <a:rPr lang="en-US" altLang="ja-JP" dirty="0"/>
              <a:t>22.1Kg</a:t>
            </a:r>
            <a:r>
              <a:rPr lang="ja-JP" altLang="ja-JP" dirty="0"/>
              <a:t>　＜不燃＞なし</a:t>
            </a:r>
          </a:p>
          <a:p>
            <a:r>
              <a:rPr lang="ja-JP" altLang="ja-JP" dirty="0"/>
              <a:t>・ロープ</a:t>
            </a:r>
            <a:r>
              <a:rPr lang="en-US" altLang="ja-JP" dirty="0"/>
              <a:t>4.1Kg</a:t>
            </a:r>
            <a:r>
              <a:rPr lang="ja-JP" altLang="ja-JP" dirty="0"/>
              <a:t>／玉</a:t>
            </a:r>
            <a:r>
              <a:rPr lang="en-US" altLang="ja-JP" dirty="0"/>
              <a:t>2.3Kg(2</a:t>
            </a:r>
            <a:r>
              <a:rPr lang="ja-JP" altLang="ja-JP" dirty="0"/>
              <a:t>個</a:t>
            </a:r>
            <a:r>
              <a:rPr lang="en-US" altLang="ja-JP" dirty="0"/>
              <a:t>)</a:t>
            </a:r>
            <a:r>
              <a:rPr lang="ja-JP" altLang="ja-JP" dirty="0"/>
              <a:t>／発泡スチロール</a:t>
            </a:r>
            <a:r>
              <a:rPr lang="en-US" altLang="ja-JP" dirty="0"/>
              <a:t>13.3</a:t>
            </a:r>
            <a:endParaRPr lang="ja-JP" altLang="ja-JP" dirty="0"/>
          </a:p>
          <a:p>
            <a:r>
              <a:rPr lang="en-US" altLang="ja-JP" b="1" dirty="0"/>
              <a:t>◉</a:t>
            </a:r>
            <a:r>
              <a:rPr lang="ja-JP" altLang="ja-JP" b="1" dirty="0"/>
              <a:t>生活由来</a:t>
            </a:r>
            <a:endParaRPr lang="ja-JP" altLang="ja-JP" dirty="0"/>
          </a:p>
          <a:p>
            <a:r>
              <a:rPr lang="ja-JP" altLang="ja-JP" dirty="0"/>
              <a:t>＜プラ＞</a:t>
            </a:r>
            <a:r>
              <a:rPr lang="en-US" altLang="ja-JP" dirty="0"/>
              <a:t>27.4Kg</a:t>
            </a:r>
            <a:r>
              <a:rPr lang="ja-JP" altLang="ja-JP" dirty="0"/>
              <a:t>＜不燃＞</a:t>
            </a:r>
            <a:r>
              <a:rPr lang="en-US" altLang="ja-JP" dirty="0"/>
              <a:t>7.4Kg</a:t>
            </a:r>
            <a:endParaRPr lang="ja-JP" altLang="ja-JP" dirty="0"/>
          </a:p>
          <a:p>
            <a:r>
              <a:rPr lang="ja-JP" altLang="ja-JP" dirty="0"/>
              <a:t>・発泡スチロール</a:t>
            </a:r>
            <a:r>
              <a:rPr lang="en-US" altLang="ja-JP" dirty="0"/>
              <a:t>2.8Kg</a:t>
            </a:r>
            <a:endParaRPr lang="ja-JP" altLang="ja-JP" dirty="0"/>
          </a:p>
          <a:p>
            <a:r>
              <a:rPr lang="ja-JP" altLang="ja-JP" dirty="0"/>
              <a:t>・ペットボトル</a:t>
            </a:r>
            <a:r>
              <a:rPr lang="en-US" altLang="ja-JP" dirty="0"/>
              <a:t>10.5Kg</a:t>
            </a:r>
            <a:r>
              <a:rPr lang="ja-JP" altLang="ja-JP" dirty="0"/>
              <a:t>／フタあり</a:t>
            </a:r>
            <a:r>
              <a:rPr lang="en-US" altLang="ja-JP" dirty="0"/>
              <a:t>220</a:t>
            </a:r>
            <a:r>
              <a:rPr lang="ja-JP" altLang="ja-JP" dirty="0"/>
              <a:t>・なし</a:t>
            </a:r>
            <a:r>
              <a:rPr lang="en-US" altLang="ja-JP" dirty="0"/>
              <a:t>30</a:t>
            </a:r>
            <a:r>
              <a:rPr lang="ja-JP" altLang="ja-JP" dirty="0"/>
              <a:t>・フタのみ</a:t>
            </a:r>
            <a:r>
              <a:rPr lang="en-US" altLang="ja-JP" dirty="0"/>
              <a:t>11</a:t>
            </a:r>
            <a:endParaRPr lang="ja-JP" altLang="ja-JP" dirty="0"/>
          </a:p>
          <a:p>
            <a:r>
              <a:rPr lang="ja-JP" altLang="ja-JP" dirty="0"/>
              <a:t>・缶</a:t>
            </a:r>
            <a:r>
              <a:rPr lang="en-US" altLang="ja-JP" dirty="0"/>
              <a:t>2.6Kg</a:t>
            </a:r>
            <a:r>
              <a:rPr lang="ja-JP" altLang="ja-JP" dirty="0"/>
              <a:t>／瓶</a:t>
            </a:r>
            <a:r>
              <a:rPr lang="en-US" altLang="ja-JP" dirty="0"/>
              <a:t>2.0Kg</a:t>
            </a:r>
            <a:r>
              <a:rPr lang="ja-JP" altLang="ja-JP" dirty="0"/>
              <a:t>／金物</a:t>
            </a:r>
            <a:r>
              <a:rPr lang="en-US" altLang="ja-JP" dirty="0"/>
              <a:t>2.8</a:t>
            </a:r>
            <a:endParaRPr lang="ja-JP" altLang="ja-JP" dirty="0"/>
          </a:p>
          <a:p>
            <a:r>
              <a:rPr lang="en-US" altLang="ja-JP" dirty="0"/>
              <a:t>◉</a:t>
            </a:r>
            <a:r>
              <a:rPr lang="ja-JP" altLang="ja-JP" b="1" dirty="0"/>
              <a:t>事業由来</a:t>
            </a:r>
            <a:endParaRPr lang="ja-JP" altLang="ja-JP" dirty="0"/>
          </a:p>
          <a:p>
            <a:r>
              <a:rPr lang="ja-JP" altLang="ja-JP" dirty="0"/>
              <a:t>＜可燃＞</a:t>
            </a:r>
            <a:r>
              <a:rPr lang="en-US" altLang="ja-JP" dirty="0"/>
              <a:t>8.4Kg </a:t>
            </a:r>
            <a:r>
              <a:rPr lang="ja-JP" altLang="ja-JP" dirty="0"/>
              <a:t>　＜不燃＞</a:t>
            </a:r>
            <a:r>
              <a:rPr lang="en-US" altLang="ja-JP" dirty="0"/>
              <a:t>0.7Kg</a:t>
            </a:r>
            <a:endParaRPr lang="ja-JP" altLang="ja-JP"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6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1477328"/>
          </a:xfrm>
          <a:prstGeom prst="rect">
            <a:avLst/>
          </a:prstGeom>
          <a:noFill/>
        </p:spPr>
        <p:txBody>
          <a:bodyPr wrap="square" rtlCol="0">
            <a:spAutoFit/>
          </a:bodyPr>
          <a:lstStyle/>
          <a:p>
            <a:r>
              <a:rPr lang="ja-JP" altLang="ja-JP" b="1" dirty="0"/>
              <a:t>赤前　２０２４．１／２７</a:t>
            </a:r>
            <a:endParaRPr lang="ja-JP" altLang="ja-JP" dirty="0"/>
          </a:p>
          <a:p>
            <a:r>
              <a:rPr lang="en-US" altLang="ja-JP" dirty="0"/>
              <a:t>1m×1.2m1.5</a:t>
            </a:r>
            <a:r>
              <a:rPr lang="ja-JP" altLang="ja-JP" dirty="0"/>
              <a:t>袋</a:t>
            </a:r>
          </a:p>
          <a:p>
            <a:r>
              <a:rPr lang="ja-JP" altLang="ja-JP" dirty="0"/>
              <a:t>業者に持ち去られてしまい未計量</a:t>
            </a:r>
          </a:p>
          <a:p>
            <a:r>
              <a:rPr lang="en-US" altLang="ja-JP" dirty="0"/>
              <a:t> </a:t>
            </a:r>
            <a:endParaRPr lang="ja-JP" altLang="ja-JP"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7536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6" name="テキスト ボックス 5"/>
          <p:cNvSpPr txBox="1"/>
          <p:nvPr/>
        </p:nvSpPr>
        <p:spPr>
          <a:xfrm>
            <a:off x="9144000" y="117059"/>
            <a:ext cx="3048000" cy="4801314"/>
          </a:xfrm>
          <a:prstGeom prst="rect">
            <a:avLst/>
          </a:prstGeom>
          <a:noFill/>
        </p:spPr>
        <p:txBody>
          <a:bodyPr wrap="square" rtlCol="0">
            <a:spAutoFit/>
          </a:bodyPr>
          <a:lstStyle/>
          <a:p>
            <a:r>
              <a:rPr lang="ja-JP" altLang="ja-JP" b="1" dirty="0"/>
              <a:t>千鶏　２０２４．２／１７</a:t>
            </a:r>
            <a:endParaRPr lang="ja-JP" altLang="ja-JP" dirty="0"/>
          </a:p>
          <a:p>
            <a:r>
              <a:rPr lang="en-US" altLang="ja-JP" b="1" dirty="0"/>
              <a:t>◉</a:t>
            </a:r>
            <a:r>
              <a:rPr lang="ja-JP" altLang="ja-JP" b="1" dirty="0"/>
              <a:t>漁業由来</a:t>
            </a:r>
            <a:endParaRPr lang="ja-JP" altLang="ja-JP" dirty="0"/>
          </a:p>
          <a:p>
            <a:r>
              <a:rPr lang="ja-JP" altLang="ja-JP" dirty="0"/>
              <a:t>＜プラ＞</a:t>
            </a:r>
            <a:r>
              <a:rPr lang="en-US" altLang="ja-JP" dirty="0"/>
              <a:t>83.8Kg</a:t>
            </a:r>
            <a:r>
              <a:rPr lang="ja-JP" altLang="ja-JP" dirty="0"/>
              <a:t>　＜不燃＞</a:t>
            </a:r>
            <a:r>
              <a:rPr lang="en-US" altLang="ja-JP" dirty="0"/>
              <a:t>4.3Kg</a:t>
            </a:r>
            <a:endParaRPr lang="ja-JP" altLang="ja-JP" dirty="0"/>
          </a:p>
          <a:p>
            <a:r>
              <a:rPr lang="ja-JP" altLang="ja-JP" dirty="0"/>
              <a:t>・玉</a:t>
            </a:r>
            <a:r>
              <a:rPr lang="en-US" altLang="ja-JP" dirty="0"/>
              <a:t>18.7Kg(4</a:t>
            </a:r>
            <a:r>
              <a:rPr lang="ja-JP" altLang="ja-JP" dirty="0"/>
              <a:t>個</a:t>
            </a:r>
            <a:r>
              <a:rPr lang="en-US" altLang="ja-JP" dirty="0"/>
              <a:t>)</a:t>
            </a:r>
            <a:r>
              <a:rPr lang="ja-JP" altLang="ja-JP" dirty="0"/>
              <a:t>／発泡スチロール</a:t>
            </a:r>
            <a:r>
              <a:rPr lang="en-US" altLang="ja-JP" dirty="0"/>
              <a:t>20.4Kg</a:t>
            </a:r>
            <a:endParaRPr lang="ja-JP" altLang="ja-JP" dirty="0"/>
          </a:p>
          <a:p>
            <a:r>
              <a:rPr lang="en-US" altLang="ja-JP" b="1" dirty="0"/>
              <a:t>◉</a:t>
            </a:r>
            <a:r>
              <a:rPr lang="ja-JP" altLang="ja-JP" b="1" dirty="0"/>
              <a:t>生活由来</a:t>
            </a:r>
            <a:endParaRPr lang="ja-JP" altLang="ja-JP" dirty="0"/>
          </a:p>
          <a:p>
            <a:r>
              <a:rPr lang="ja-JP" altLang="ja-JP" dirty="0"/>
              <a:t>＜プラ＞</a:t>
            </a:r>
            <a:r>
              <a:rPr lang="en-US" altLang="ja-JP" dirty="0"/>
              <a:t>54.5Kg</a:t>
            </a:r>
            <a:r>
              <a:rPr lang="ja-JP" altLang="ja-JP" dirty="0"/>
              <a:t>＜不燃＞</a:t>
            </a:r>
            <a:r>
              <a:rPr lang="en-US" altLang="ja-JP" dirty="0"/>
              <a:t>7.2Kg</a:t>
            </a:r>
            <a:endParaRPr lang="ja-JP" altLang="ja-JP" dirty="0"/>
          </a:p>
          <a:p>
            <a:r>
              <a:rPr lang="ja-JP" altLang="ja-JP" dirty="0"/>
              <a:t>・発泡スチロール</a:t>
            </a:r>
            <a:r>
              <a:rPr lang="en-US" altLang="ja-JP" dirty="0"/>
              <a:t>7.8Kg</a:t>
            </a:r>
            <a:endParaRPr lang="ja-JP" altLang="ja-JP" dirty="0"/>
          </a:p>
          <a:p>
            <a:r>
              <a:rPr lang="ja-JP" altLang="ja-JP" dirty="0"/>
              <a:t>・ペットボトル</a:t>
            </a:r>
            <a:r>
              <a:rPr lang="en-US" altLang="ja-JP" dirty="0"/>
              <a:t>19.3Kg</a:t>
            </a:r>
            <a:r>
              <a:rPr lang="ja-JP" altLang="ja-JP" dirty="0"/>
              <a:t>／フタあり</a:t>
            </a:r>
            <a:r>
              <a:rPr lang="en-US" altLang="ja-JP" dirty="0"/>
              <a:t>517</a:t>
            </a:r>
            <a:r>
              <a:rPr lang="ja-JP" altLang="ja-JP" dirty="0"/>
              <a:t>・なし</a:t>
            </a:r>
            <a:r>
              <a:rPr lang="en-US" altLang="ja-JP" dirty="0"/>
              <a:t>250</a:t>
            </a:r>
            <a:r>
              <a:rPr lang="ja-JP" altLang="ja-JP" dirty="0"/>
              <a:t>・フタのみ</a:t>
            </a:r>
            <a:r>
              <a:rPr lang="en-US" altLang="ja-JP" dirty="0"/>
              <a:t>18</a:t>
            </a:r>
            <a:endParaRPr lang="ja-JP" altLang="ja-JP" dirty="0"/>
          </a:p>
          <a:p>
            <a:r>
              <a:rPr lang="ja-JP" altLang="ja-JP" dirty="0"/>
              <a:t>・缶</a:t>
            </a:r>
            <a:r>
              <a:rPr lang="en-US" altLang="ja-JP" dirty="0"/>
              <a:t>3.9Kg</a:t>
            </a:r>
            <a:r>
              <a:rPr lang="ja-JP" altLang="ja-JP" dirty="0"/>
              <a:t>／金物</a:t>
            </a:r>
            <a:r>
              <a:rPr lang="en-US" altLang="ja-JP" dirty="0"/>
              <a:t>3.3</a:t>
            </a:r>
            <a:endParaRPr lang="ja-JP" altLang="ja-JP" dirty="0"/>
          </a:p>
          <a:p>
            <a:r>
              <a:rPr lang="en-US" altLang="ja-JP" dirty="0"/>
              <a:t>◉</a:t>
            </a:r>
            <a:r>
              <a:rPr lang="ja-JP" altLang="ja-JP" b="1" dirty="0"/>
              <a:t>事業由来</a:t>
            </a:r>
            <a:endParaRPr lang="ja-JP" altLang="ja-JP" dirty="0"/>
          </a:p>
          <a:p>
            <a:r>
              <a:rPr lang="ja-JP" altLang="ja-JP" dirty="0"/>
              <a:t>＜可燃＞</a:t>
            </a:r>
            <a:r>
              <a:rPr lang="en-US" altLang="ja-JP" dirty="0"/>
              <a:t>?Kg </a:t>
            </a:r>
            <a:r>
              <a:rPr lang="ja-JP" altLang="ja-JP" dirty="0"/>
              <a:t>　＜不燃＞</a:t>
            </a:r>
            <a:r>
              <a:rPr lang="en-US" altLang="ja-JP" dirty="0"/>
              <a:t>?Kg</a:t>
            </a:r>
            <a:endParaRPr lang="ja-JP" altLang="ja-JP" dirty="0"/>
          </a:p>
        </p:txBody>
      </p:sp>
      <p:sp>
        <p:nvSpPr>
          <p:cNvPr id="8" name="コンテンツ プレースホルダー 7"/>
          <p:cNvSpPr>
            <a:spLocks noGrp="1"/>
          </p:cNvSpPr>
          <p:nvPr>
            <p:ph idx="1"/>
          </p:nvPr>
        </p:nvSpPr>
        <p:spPr/>
        <p:txBody>
          <a:bodyPr/>
          <a:lstStyle/>
          <a:p>
            <a:endParaRPr kumimoji="1" lang="ja-JP" altLang="en-US"/>
          </a:p>
        </p:txBody>
      </p:sp>
      <p:pic>
        <p:nvPicPr>
          <p:cNvPr id="9" name="Picture 2" descr="https://image.jimcdn.com/app/cms/image/transf/dimension=475x1024:format=jpg/path/s51a34c0a3fcc3f29/image/i0bc818bf05588a7e/version/1708178027/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6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5909310"/>
          </a:xfrm>
          <a:prstGeom prst="rect">
            <a:avLst/>
          </a:prstGeom>
          <a:noFill/>
        </p:spPr>
        <p:txBody>
          <a:bodyPr wrap="square" rtlCol="0">
            <a:spAutoFit/>
          </a:bodyPr>
          <a:lstStyle/>
          <a:p>
            <a:r>
              <a:rPr lang="ja-JP" altLang="ja-JP" b="1" dirty="0"/>
              <a:t>白浜</a:t>
            </a:r>
            <a:r>
              <a:rPr lang="en-US" altLang="ja-JP" b="1" dirty="0"/>
              <a:t>N</a:t>
            </a:r>
            <a:r>
              <a:rPr lang="ja-JP" altLang="ja-JP" b="1" dirty="0"/>
              <a:t>２浜　２０２４．２／２４</a:t>
            </a:r>
            <a:endParaRPr lang="ja-JP" altLang="ja-JP" dirty="0"/>
          </a:p>
          <a:p>
            <a:r>
              <a:rPr lang="en-US" altLang="ja-JP" b="1" dirty="0"/>
              <a:t>◉</a:t>
            </a:r>
            <a:r>
              <a:rPr lang="ja-JP" altLang="ja-JP" b="1" dirty="0"/>
              <a:t>漁業由来</a:t>
            </a:r>
            <a:endParaRPr lang="ja-JP" altLang="ja-JP" dirty="0"/>
          </a:p>
          <a:p>
            <a:r>
              <a:rPr lang="ja-JP" altLang="ja-JP" dirty="0"/>
              <a:t>＜プラ＞</a:t>
            </a:r>
            <a:r>
              <a:rPr lang="en-US" altLang="ja-JP" dirty="0"/>
              <a:t>56.8Kg</a:t>
            </a:r>
            <a:r>
              <a:rPr lang="ja-JP" altLang="ja-JP" dirty="0"/>
              <a:t>　＜金属＞</a:t>
            </a:r>
            <a:r>
              <a:rPr lang="en-US" altLang="ja-JP" dirty="0"/>
              <a:t>0.3Kg</a:t>
            </a:r>
            <a:endParaRPr lang="ja-JP" altLang="ja-JP" dirty="0"/>
          </a:p>
          <a:p>
            <a:r>
              <a:rPr lang="ja-JP" altLang="ja-JP" dirty="0"/>
              <a:t>・ロープ</a:t>
            </a:r>
            <a:r>
              <a:rPr lang="en-US" altLang="ja-JP" dirty="0"/>
              <a:t>9.4Kg</a:t>
            </a:r>
            <a:r>
              <a:rPr lang="ja-JP" altLang="ja-JP" dirty="0"/>
              <a:t>／発泡スチロール</a:t>
            </a:r>
            <a:r>
              <a:rPr lang="en-US" altLang="ja-JP" dirty="0"/>
              <a:t>0.2Kg</a:t>
            </a:r>
            <a:r>
              <a:rPr lang="ja-JP" altLang="ja-JP" dirty="0"/>
              <a:t>／玉</a:t>
            </a:r>
            <a:r>
              <a:rPr lang="en-US" altLang="ja-JP" dirty="0"/>
              <a:t>15</a:t>
            </a:r>
            <a:r>
              <a:rPr lang="ja-JP" altLang="ja-JP" dirty="0"/>
              <a:t>個</a:t>
            </a:r>
            <a:r>
              <a:rPr lang="en-US" altLang="ja-JP" dirty="0"/>
              <a:t>35Kg</a:t>
            </a:r>
            <a:r>
              <a:rPr lang="ja-JP" altLang="ja-JP" dirty="0"/>
              <a:t>／</a:t>
            </a:r>
            <a:r>
              <a:rPr lang="en-US" altLang="ja-JP" dirty="0"/>
              <a:t>12.2Kg</a:t>
            </a:r>
            <a:endParaRPr lang="ja-JP" altLang="ja-JP" dirty="0"/>
          </a:p>
          <a:p>
            <a:r>
              <a:rPr lang="en-US" altLang="ja-JP" b="1" dirty="0"/>
              <a:t>◉</a:t>
            </a:r>
            <a:r>
              <a:rPr lang="ja-JP" altLang="ja-JP" b="1" dirty="0"/>
              <a:t>生活由来</a:t>
            </a:r>
            <a:endParaRPr lang="ja-JP" altLang="ja-JP" dirty="0"/>
          </a:p>
          <a:p>
            <a:r>
              <a:rPr lang="ja-JP" altLang="ja-JP" dirty="0"/>
              <a:t>＜プラ＞</a:t>
            </a:r>
            <a:r>
              <a:rPr lang="en-US" altLang="ja-JP" dirty="0"/>
              <a:t>9.7Kg</a:t>
            </a:r>
            <a:r>
              <a:rPr lang="ja-JP" altLang="ja-JP" dirty="0"/>
              <a:t>　＜金属＞</a:t>
            </a:r>
            <a:r>
              <a:rPr lang="en-US" altLang="ja-JP" dirty="0"/>
              <a:t>2.7Kg</a:t>
            </a:r>
            <a:r>
              <a:rPr lang="ja-JP" altLang="ja-JP" dirty="0"/>
              <a:t>　＜硝子＞</a:t>
            </a:r>
            <a:r>
              <a:rPr lang="en-US" altLang="ja-JP" dirty="0"/>
              <a:t>0.6Kg</a:t>
            </a:r>
            <a:endParaRPr lang="ja-JP" altLang="ja-JP" dirty="0"/>
          </a:p>
          <a:p>
            <a:r>
              <a:rPr lang="ja-JP" altLang="ja-JP" dirty="0"/>
              <a:t>・発泡スチロール</a:t>
            </a:r>
            <a:r>
              <a:rPr lang="en-US" altLang="ja-JP" dirty="0"/>
              <a:t>0.5Kg</a:t>
            </a:r>
            <a:r>
              <a:rPr lang="ja-JP" altLang="ja-JP" dirty="0"/>
              <a:t>／他</a:t>
            </a:r>
            <a:r>
              <a:rPr lang="en-US" altLang="ja-JP" dirty="0"/>
              <a:t>6.2Kg</a:t>
            </a:r>
            <a:endParaRPr lang="ja-JP" altLang="ja-JP" dirty="0"/>
          </a:p>
          <a:p>
            <a:r>
              <a:rPr lang="ja-JP" altLang="ja-JP" dirty="0"/>
              <a:t>・ペットボトル</a:t>
            </a:r>
            <a:r>
              <a:rPr lang="en-US" altLang="ja-JP" dirty="0"/>
              <a:t>3.0Kg</a:t>
            </a:r>
            <a:r>
              <a:rPr lang="ja-JP" altLang="ja-JP" dirty="0"/>
              <a:t>／フタあり</a:t>
            </a:r>
            <a:r>
              <a:rPr lang="en-US" altLang="ja-JP" dirty="0"/>
              <a:t>58</a:t>
            </a:r>
            <a:r>
              <a:rPr lang="ja-JP" altLang="ja-JP" dirty="0"/>
              <a:t>・なし</a:t>
            </a:r>
            <a:r>
              <a:rPr lang="en-US" altLang="ja-JP" dirty="0"/>
              <a:t>16</a:t>
            </a:r>
            <a:r>
              <a:rPr lang="ja-JP" altLang="ja-JP" dirty="0"/>
              <a:t>・フタのみ</a:t>
            </a:r>
            <a:r>
              <a:rPr lang="en-US" altLang="ja-JP" dirty="0"/>
              <a:t>4</a:t>
            </a:r>
            <a:r>
              <a:rPr lang="ja-JP" altLang="ja-JP" dirty="0"/>
              <a:t>　＊国外</a:t>
            </a:r>
            <a:r>
              <a:rPr lang="en-US" altLang="ja-JP" dirty="0"/>
              <a:t>2</a:t>
            </a:r>
            <a:endParaRPr lang="ja-JP" altLang="ja-JP" dirty="0"/>
          </a:p>
          <a:p>
            <a:r>
              <a:rPr lang="ja-JP" altLang="ja-JP" dirty="0"/>
              <a:t>・缶</a:t>
            </a:r>
            <a:r>
              <a:rPr lang="en-US" altLang="ja-JP" dirty="0"/>
              <a:t>0.5Kg</a:t>
            </a:r>
            <a:r>
              <a:rPr lang="ja-JP" altLang="ja-JP" dirty="0"/>
              <a:t>／瓶</a:t>
            </a:r>
            <a:r>
              <a:rPr lang="en-US" altLang="ja-JP" dirty="0"/>
              <a:t>0.6Kg</a:t>
            </a:r>
            <a:r>
              <a:rPr lang="ja-JP" altLang="ja-JP" dirty="0"/>
              <a:t>／金属</a:t>
            </a:r>
            <a:r>
              <a:rPr lang="en-US" altLang="ja-JP" dirty="0"/>
              <a:t>2.2Kg</a:t>
            </a:r>
            <a:endParaRPr lang="ja-JP" altLang="ja-JP" dirty="0"/>
          </a:p>
          <a:p>
            <a:r>
              <a:rPr lang="en-US" altLang="ja-JP" dirty="0"/>
              <a:t>◉</a:t>
            </a:r>
            <a:r>
              <a:rPr lang="ja-JP" altLang="ja-JP" b="1" dirty="0"/>
              <a:t>事業由来</a:t>
            </a:r>
            <a:endParaRPr lang="ja-JP" altLang="ja-JP" dirty="0"/>
          </a:p>
          <a:p>
            <a:r>
              <a:rPr lang="ja-JP" altLang="ja-JP" dirty="0"/>
              <a:t>＜可燃＞</a:t>
            </a:r>
            <a:r>
              <a:rPr lang="en-US" altLang="ja-JP" dirty="0"/>
              <a:t>0Kg </a:t>
            </a:r>
            <a:r>
              <a:rPr lang="ja-JP" altLang="ja-JP" dirty="0"/>
              <a:t>　＜金属＞</a:t>
            </a:r>
            <a:r>
              <a:rPr lang="en-US" altLang="ja-JP" dirty="0"/>
              <a:t>0Kg</a:t>
            </a:r>
            <a:endParaRPr lang="ja-JP" altLang="ja-JP" dirty="0"/>
          </a:p>
        </p:txBody>
      </p:sp>
      <p:sp>
        <p:nvSpPr>
          <p:cNvPr id="10" name="コンテンツ プレースホルダー 9"/>
          <p:cNvSpPr>
            <a:spLocks noGrp="1"/>
          </p:cNvSpPr>
          <p:nvPr>
            <p:ph idx="1"/>
          </p:nvPr>
        </p:nvSpPr>
        <p:spPr/>
        <p:txBody>
          <a:bodyPr/>
          <a:lstStyle/>
          <a:p>
            <a:endParaRPr kumimoji="1" lang="ja-JP" altLang="en-US" dirty="0"/>
          </a:p>
        </p:txBody>
      </p:sp>
      <p:pic>
        <p:nvPicPr>
          <p:cNvPr id="1028" name="Picture 4" descr="https://image.jimcdn.com/app/cms/image/transf/dimension=475x1024:format=jpg/path/s51a34c0a3fcc3f29/image/i2626d352e143a8fc/version/1728041271/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75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3970318"/>
          </a:xfrm>
          <a:prstGeom prst="rect">
            <a:avLst/>
          </a:prstGeom>
          <a:noFill/>
        </p:spPr>
        <p:txBody>
          <a:bodyPr wrap="square" rtlCol="0">
            <a:spAutoFit/>
          </a:bodyPr>
          <a:lstStyle/>
          <a:p>
            <a:r>
              <a:rPr lang="ja-JP" altLang="ja-JP" b="1" dirty="0"/>
              <a:t>カマヤ　２０２４．１２／２〜２０２４．３／１２</a:t>
            </a:r>
            <a:endParaRPr lang="ja-JP" altLang="ja-JP" dirty="0"/>
          </a:p>
          <a:p>
            <a:r>
              <a:rPr lang="en-US" altLang="ja-JP" b="1" dirty="0"/>
              <a:t>◉</a:t>
            </a:r>
            <a:r>
              <a:rPr lang="ja-JP" altLang="ja-JP" b="1" dirty="0"/>
              <a:t>漁業由来</a:t>
            </a:r>
            <a:endParaRPr lang="ja-JP" altLang="ja-JP" dirty="0"/>
          </a:p>
          <a:p>
            <a:r>
              <a:rPr lang="ja-JP" altLang="ja-JP" dirty="0"/>
              <a:t>＜プラ＞</a:t>
            </a:r>
            <a:r>
              <a:rPr lang="en-US" altLang="ja-JP" dirty="0"/>
              <a:t>Kg</a:t>
            </a:r>
            <a:r>
              <a:rPr lang="ja-JP" altLang="ja-JP" dirty="0"/>
              <a:t>　＜不燃＞</a:t>
            </a:r>
            <a:r>
              <a:rPr lang="en-US" altLang="ja-JP" dirty="0"/>
              <a:t>Kg</a:t>
            </a:r>
            <a:endParaRPr lang="ja-JP" altLang="ja-JP" dirty="0"/>
          </a:p>
          <a:p>
            <a:r>
              <a:rPr lang="ja-JP" altLang="ja-JP" dirty="0"/>
              <a:t>・ロープ</a:t>
            </a:r>
            <a:r>
              <a:rPr lang="en-US" altLang="ja-JP" dirty="0"/>
              <a:t>Kg</a:t>
            </a:r>
            <a:r>
              <a:rPr lang="ja-JP" altLang="ja-JP" dirty="0"/>
              <a:t>／発砲スチロール</a:t>
            </a:r>
            <a:r>
              <a:rPr lang="en-US" altLang="ja-JP" dirty="0"/>
              <a:t>Kg</a:t>
            </a:r>
            <a:r>
              <a:rPr lang="ja-JP" altLang="ja-JP" dirty="0"/>
              <a:t>／玉</a:t>
            </a:r>
            <a:r>
              <a:rPr lang="en-US" altLang="ja-JP" dirty="0"/>
              <a:t>Kg</a:t>
            </a:r>
            <a:endParaRPr lang="ja-JP" altLang="ja-JP" dirty="0"/>
          </a:p>
          <a:p>
            <a:r>
              <a:rPr lang="en-US" altLang="ja-JP" b="1" dirty="0"/>
              <a:t>◉</a:t>
            </a:r>
            <a:r>
              <a:rPr lang="ja-JP" altLang="ja-JP" b="1" dirty="0"/>
              <a:t>生活由来</a:t>
            </a:r>
            <a:endParaRPr lang="ja-JP" altLang="ja-JP" dirty="0"/>
          </a:p>
          <a:p>
            <a:r>
              <a:rPr lang="ja-JP" altLang="ja-JP" dirty="0"/>
              <a:t>＜プラ＞</a:t>
            </a:r>
            <a:r>
              <a:rPr lang="en-US" altLang="ja-JP" dirty="0"/>
              <a:t>Kg</a:t>
            </a:r>
            <a:r>
              <a:rPr lang="ja-JP" altLang="ja-JP" dirty="0"/>
              <a:t>＜不燃＞</a:t>
            </a:r>
            <a:r>
              <a:rPr lang="en-US" altLang="ja-JP" dirty="0"/>
              <a:t>Kg</a:t>
            </a:r>
            <a:endParaRPr lang="ja-JP" altLang="ja-JP" dirty="0"/>
          </a:p>
          <a:p>
            <a:r>
              <a:rPr lang="ja-JP" altLang="ja-JP" dirty="0"/>
              <a:t>・発泡スチロール</a:t>
            </a:r>
            <a:r>
              <a:rPr lang="en-US" altLang="ja-JP" dirty="0"/>
              <a:t>Kg</a:t>
            </a:r>
            <a:endParaRPr lang="ja-JP" altLang="ja-JP" dirty="0"/>
          </a:p>
          <a:p>
            <a:r>
              <a:rPr lang="ja-JP" altLang="ja-JP" dirty="0"/>
              <a:t>・ペットボトル</a:t>
            </a:r>
            <a:r>
              <a:rPr lang="en-US" altLang="ja-JP" dirty="0"/>
              <a:t>?Kg</a:t>
            </a:r>
            <a:r>
              <a:rPr lang="ja-JP" altLang="ja-JP" dirty="0"/>
              <a:t>／フタあり・なし・フタのみ</a:t>
            </a:r>
          </a:p>
          <a:p>
            <a:r>
              <a:rPr lang="ja-JP" altLang="ja-JP" dirty="0"/>
              <a:t>・金物</a:t>
            </a:r>
            <a:r>
              <a:rPr lang="en-US" altLang="ja-JP" dirty="0"/>
              <a:t>Kg</a:t>
            </a:r>
            <a:endParaRPr lang="ja-JP" altLang="ja-JP" dirty="0"/>
          </a:p>
          <a:p>
            <a:r>
              <a:rPr lang="en-US" altLang="ja-JP" dirty="0"/>
              <a:t>◉</a:t>
            </a:r>
            <a:r>
              <a:rPr lang="ja-JP" altLang="ja-JP" b="1" dirty="0"/>
              <a:t>事業由来</a:t>
            </a:r>
            <a:endParaRPr lang="ja-JP" altLang="ja-JP" dirty="0"/>
          </a:p>
          <a:p>
            <a:r>
              <a:rPr lang="ja-JP" altLang="ja-JP" dirty="0"/>
              <a:t>＜可燃＞</a:t>
            </a:r>
            <a:r>
              <a:rPr lang="en-US" altLang="ja-JP" dirty="0"/>
              <a:t>Kg </a:t>
            </a:r>
            <a:r>
              <a:rPr lang="ja-JP" altLang="ja-JP" dirty="0"/>
              <a:t>　＜不燃＞</a:t>
            </a:r>
            <a:r>
              <a:rPr lang="en-US" altLang="ja-JP" dirty="0"/>
              <a:t>Kg</a:t>
            </a:r>
            <a:endParaRPr lang="ja-JP" altLang="ja-JP" dirty="0"/>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8136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9144000" y="117059"/>
            <a:ext cx="3048000" cy="4801314"/>
          </a:xfrm>
          <a:prstGeom prst="rect">
            <a:avLst/>
          </a:prstGeom>
          <a:noFill/>
        </p:spPr>
        <p:txBody>
          <a:bodyPr wrap="square" rtlCol="0">
            <a:spAutoFit/>
          </a:bodyPr>
          <a:lstStyle/>
          <a:p>
            <a:r>
              <a:rPr lang="ja-JP" altLang="en-US" b="1" dirty="0"/>
              <a:t>小湊　２０２３．１２／２</a:t>
            </a:r>
            <a:r>
              <a:rPr lang="en-US" altLang="ja-JP" b="1" dirty="0"/>
              <a:t>〜</a:t>
            </a:r>
            <a:r>
              <a:rPr lang="ja-JP" altLang="en-US" b="1" dirty="0"/>
              <a:t>２０２４．３／１２</a:t>
            </a:r>
            <a:endParaRPr lang="ja-JP" altLang="en-US" dirty="0"/>
          </a:p>
          <a:p>
            <a:r>
              <a:rPr lang="ja-JP" altLang="en-US" b="1" dirty="0"/>
              <a:t>◉漁業由来</a:t>
            </a:r>
            <a:endParaRPr lang="ja-JP" altLang="en-US" dirty="0"/>
          </a:p>
          <a:p>
            <a:r>
              <a:rPr lang="ja-JP" altLang="en-US" dirty="0"/>
              <a:t>＜プラ＞</a:t>
            </a:r>
            <a:r>
              <a:rPr lang="en-US" altLang="ja-JP" dirty="0"/>
              <a:t>22.5Kg</a:t>
            </a:r>
            <a:r>
              <a:rPr lang="ja-JP" altLang="en-US" dirty="0"/>
              <a:t>　＜不燃＞</a:t>
            </a:r>
            <a:r>
              <a:rPr lang="en-US" altLang="ja-JP" dirty="0"/>
              <a:t>12Kg</a:t>
            </a:r>
          </a:p>
          <a:p>
            <a:r>
              <a:rPr lang="ja-JP" altLang="en-US" dirty="0"/>
              <a:t>・ロープ</a:t>
            </a:r>
            <a:r>
              <a:rPr lang="en-US" altLang="ja-JP" dirty="0"/>
              <a:t>9.1Kg</a:t>
            </a:r>
            <a:r>
              <a:rPr lang="ja-JP" altLang="en-US" dirty="0"/>
              <a:t>／／玉</a:t>
            </a:r>
            <a:r>
              <a:rPr lang="en-US" altLang="ja-JP" dirty="0"/>
              <a:t>2</a:t>
            </a:r>
            <a:r>
              <a:rPr lang="ja-JP" altLang="en-US" dirty="0"/>
              <a:t>個</a:t>
            </a:r>
            <a:r>
              <a:rPr lang="en-US" altLang="ja-JP" dirty="0"/>
              <a:t>5.6Kg</a:t>
            </a:r>
          </a:p>
          <a:p>
            <a:r>
              <a:rPr lang="ja-JP" altLang="en-US" b="1" dirty="0"/>
              <a:t>◉生活由来</a:t>
            </a:r>
            <a:endParaRPr lang="ja-JP" altLang="en-US" dirty="0"/>
          </a:p>
          <a:p>
            <a:r>
              <a:rPr lang="ja-JP" altLang="en-US" dirty="0"/>
              <a:t>＜プラ＞</a:t>
            </a:r>
            <a:r>
              <a:rPr lang="en-US" altLang="ja-JP" dirty="0"/>
              <a:t>19.4Kg</a:t>
            </a:r>
            <a:r>
              <a:rPr lang="ja-JP" altLang="en-US" dirty="0"/>
              <a:t>＜不燃＞</a:t>
            </a:r>
            <a:r>
              <a:rPr lang="en-US" altLang="ja-JP" dirty="0"/>
              <a:t>3.4Kg</a:t>
            </a:r>
          </a:p>
          <a:p>
            <a:r>
              <a:rPr lang="ja-JP" altLang="en-US" dirty="0"/>
              <a:t>・ペットボトル</a:t>
            </a:r>
            <a:r>
              <a:rPr lang="en-US" altLang="ja-JP" dirty="0"/>
              <a:t>9.4Kg</a:t>
            </a:r>
            <a:r>
              <a:rPr lang="ja-JP" altLang="en-US" dirty="0"/>
              <a:t>／フタあり</a:t>
            </a:r>
            <a:r>
              <a:rPr lang="en-US" altLang="ja-JP" dirty="0"/>
              <a:t>76</a:t>
            </a:r>
            <a:r>
              <a:rPr lang="ja-JP" altLang="en-US" dirty="0"/>
              <a:t>・なし</a:t>
            </a:r>
            <a:r>
              <a:rPr lang="en-US" altLang="ja-JP" dirty="0"/>
              <a:t>62</a:t>
            </a:r>
            <a:r>
              <a:rPr lang="ja-JP" altLang="en-US" dirty="0"/>
              <a:t>・フタのみ</a:t>
            </a:r>
            <a:r>
              <a:rPr lang="en-US" altLang="ja-JP" dirty="0"/>
              <a:t>81</a:t>
            </a:r>
          </a:p>
          <a:p>
            <a:r>
              <a:rPr lang="ja-JP" altLang="en-US" dirty="0"/>
              <a:t>・金物</a:t>
            </a:r>
            <a:r>
              <a:rPr lang="en-US" altLang="ja-JP" dirty="0"/>
              <a:t>6.2Kg</a:t>
            </a:r>
          </a:p>
          <a:p>
            <a:r>
              <a:rPr lang="en-US" altLang="ja-JP" dirty="0"/>
              <a:t>◉</a:t>
            </a:r>
            <a:r>
              <a:rPr lang="ja-JP" altLang="en-US" b="1" dirty="0"/>
              <a:t>事業由来</a:t>
            </a:r>
            <a:endParaRPr lang="ja-JP" altLang="en-US" dirty="0"/>
          </a:p>
          <a:p>
            <a:r>
              <a:rPr lang="ja-JP" altLang="en-US" dirty="0"/>
              <a:t>＜可燃＞</a:t>
            </a:r>
            <a:r>
              <a:rPr lang="en-US" altLang="ja-JP" dirty="0"/>
              <a:t>14.7Kg </a:t>
            </a:r>
            <a:r>
              <a:rPr lang="ja-JP" altLang="en-US" dirty="0"/>
              <a:t>　＜不燃＞</a:t>
            </a:r>
            <a:r>
              <a:rPr lang="en-US" altLang="ja-JP" dirty="0"/>
              <a:t>0Kg</a:t>
            </a:r>
          </a:p>
        </p:txBody>
      </p:sp>
      <p:sp>
        <p:nvSpPr>
          <p:cNvPr id="3" name="コンテンツ プレースホルダー 2"/>
          <p:cNvSpPr>
            <a:spLocks noGrp="1"/>
          </p:cNvSpPr>
          <p:nvPr>
            <p:ph idx="1"/>
          </p:nvPr>
        </p:nvSpPr>
        <p:spPr/>
        <p:txBody>
          <a:bodyPr/>
          <a:lstStyle/>
          <a:p>
            <a:endParaRPr kumimoji="1" lang="ja-JP" altLang="en-US" dirty="0"/>
          </a:p>
        </p:txBody>
      </p:sp>
      <p:pic>
        <p:nvPicPr>
          <p:cNvPr id="3074" name="Picture 2" descr="https://image.jimcdn.com/app/cms/image/transf/dimension=475x1024:format=jpg/path/s51a34c0a3fcc3f29/image/i5a6648cbc58e3b7c/version/172108316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03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2580</Words>
  <Application>Microsoft Office PowerPoint</Application>
  <PresentationFormat>ワイド画面</PresentationFormat>
  <Paragraphs>327</Paragraphs>
  <Slides>31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BIZ UDゴシック</vt:lpstr>
      <vt:lpstr>Source Sans Pro</vt:lpstr>
      <vt:lpstr>游ゴシック</vt:lpstr>
      <vt:lpstr>游ゴシック Light</vt:lpstr>
      <vt:lpstr>Arial</vt:lpstr>
      <vt:lpstr>Office テーマ</vt:lpstr>
      <vt:lpstr>漂着ゴミ回収ネットワークの取組の紹介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021697</dc:creator>
  <cp:lastModifiedBy>021697</cp:lastModifiedBy>
  <cp:revision>26</cp:revision>
  <cp:lastPrinted>2023-11-17T07:14:57Z</cp:lastPrinted>
  <dcterms:created xsi:type="dcterms:W3CDTF">2023-11-10T08:31:32Z</dcterms:created>
  <dcterms:modified xsi:type="dcterms:W3CDTF">2025-01-07T10:37:19Z</dcterms:modified>
</cp:coreProperties>
</file>