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9966"/>
    <a:srgbClr val="FF99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76" autoAdjust="0"/>
    <p:restoredTop sz="94660"/>
  </p:normalViewPr>
  <p:slideViewPr>
    <p:cSldViewPr>
      <p:cViewPr varScale="1">
        <p:scale>
          <a:sx n="55" d="100"/>
          <a:sy n="55" d="100"/>
        </p:scale>
        <p:origin x="2096" y="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A1B4262A-057A-4D3A-881B-539B7570FA54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5" cy="3913187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5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7224E885-29AF-4320-8EAF-16E640B57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51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5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4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839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627194" y="748243"/>
            <a:ext cx="3902345" cy="88816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85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627194" y="1753254"/>
            <a:ext cx="3902345" cy="1828724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85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27194" y="3979095"/>
            <a:ext cx="3902345" cy="21479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627194" y="4339889"/>
            <a:ext cx="3902345" cy="81324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6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627194" y="5524971"/>
            <a:ext cx="3902345" cy="21479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627194" y="5885765"/>
            <a:ext cx="3902345" cy="81324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6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627194" y="6828386"/>
            <a:ext cx="3902345" cy="4120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627194" y="7319889"/>
            <a:ext cx="3902345" cy="72044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627194" y="8349616"/>
            <a:ext cx="3902345" cy="21665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4802860" y="748242"/>
            <a:ext cx="1708351" cy="52054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4802860" y="1636404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4802860" y="2242608"/>
            <a:ext cx="1708351" cy="82797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4802860" y="3070580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4802860" y="3676782"/>
            <a:ext cx="1708351" cy="82797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4802860" y="4504752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4802860" y="5110956"/>
            <a:ext cx="1708351" cy="166837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4802860" y="6779335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4802860" y="7385538"/>
            <a:ext cx="1708351" cy="1180729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88039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96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83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8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15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6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56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69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4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D288E-EEB0-482C-A2D4-8E493817883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23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/>
          </p:nvPr>
        </p:nvGraphicFramePr>
        <p:xfrm>
          <a:off x="623439" y="2281641"/>
          <a:ext cx="5659689" cy="3215448"/>
        </p:xfrm>
        <a:graphic>
          <a:graphicData uri="http://schemas.openxmlformats.org/drawingml/2006/table">
            <a:tbl>
              <a:tblPr firstRow="1" lastCol="1" bandRow="1">
                <a:tableStyleId>{2D5ABB26-0587-4C30-8999-92F81FD0307C}</a:tableStyleId>
              </a:tblPr>
              <a:tblGrid>
                <a:gridCol w="1268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3888">
                  <a:extLst>
                    <a:ext uri="{9D8B030D-6E8A-4147-A177-3AD203B41FA5}">
                      <a16:colId xmlns:a16="http://schemas.microsoft.com/office/drawing/2014/main" val="971474981"/>
                    </a:ext>
                  </a:extLst>
                </a:gridCol>
              </a:tblGrid>
              <a:tr h="528664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■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参加者</a:t>
                      </a: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　属</a:t>
                      </a:r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　名</a:t>
                      </a:r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350" baseline="-25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フリガナ</a:t>
                      </a:r>
                      <a:endParaRPr kumimoji="1" lang="en-US" altLang="ja-JP" sz="1000" spc="350" baseline="-250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氏　名</a:t>
                      </a:r>
                      <a:endParaRPr kumimoji="1" lang="ja-JP" altLang="en-US" sz="10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交流会</a:t>
                      </a:r>
                      <a:endParaRPr kumimoji="1" lang="en-US" altLang="ja-JP" sz="10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（〇</a:t>
                      </a:r>
                      <a:r>
                        <a:rPr kumimoji="1" lang="en-US" altLang="ja-JP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or</a:t>
                      </a:r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✕）</a:t>
                      </a:r>
                      <a:endParaRPr kumimoji="1" lang="ja-JP" altLang="en-US" sz="10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領収書</a:t>
                      </a:r>
                      <a:endParaRPr kumimoji="1" lang="en-US" altLang="ja-JP" sz="10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要否</a:t>
                      </a:r>
                      <a:endParaRPr kumimoji="1" lang="en-US" altLang="ja-JP" sz="10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（〇</a:t>
                      </a:r>
                      <a:r>
                        <a:rPr kumimoji="1" lang="en-US" altLang="ja-JP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or</a:t>
                      </a:r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✕）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628652" y="844061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>
            <a:spLocks/>
          </p:cNvSpPr>
          <p:nvPr/>
        </p:nvSpPr>
        <p:spPr>
          <a:xfrm>
            <a:off x="476672" y="982679"/>
            <a:ext cx="5904656" cy="576293"/>
          </a:xfrm>
          <a:prstGeom prst="rect">
            <a:avLst/>
          </a:prstGeom>
          <a:noFill/>
          <a:ln w="31750" cap="flat" cmpd="sng">
            <a:solidFill>
              <a:schemeClr val="tx1"/>
            </a:solidFill>
          </a:ln>
          <a:effectLst>
            <a:glow rad="12700">
              <a:schemeClr val="accent1">
                <a:satMod val="175000"/>
                <a:alpha val="40000"/>
              </a:schemeClr>
            </a:glow>
            <a:softEdge rad="12700"/>
          </a:effectLst>
        </p:spPr>
        <p:txBody>
          <a:bodyPr wrap="square" lIns="72000" tIns="72000" rIns="72000" bIns="72000" rtlCol="0" anchor="t" anchorCtr="0">
            <a:spAutoFit/>
          </a:bodyPr>
          <a:lstStyle/>
          <a:p>
            <a:r>
              <a:rPr kumimoji="1"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600" u="sng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メール：</a:t>
            </a:r>
            <a:r>
              <a:rPr lang="en-US" altLang="ja-JP" sz="1600" u="sng">
                <a:latin typeface="HG丸ｺﾞｼｯｸM-PRO" pitchFamily="50" charset="-128"/>
                <a:ea typeface="HG丸ｺﾞｼｯｸM-PRO" pitchFamily="50" charset="-128"/>
                <a:cs typeface="Meiryo UI" pitchFamily="50" charset="-128"/>
              </a:rPr>
              <a:t> </a:t>
            </a:r>
            <a:r>
              <a:rPr lang="en-US" altLang="ja-JP" sz="1600" u="sng" smtClean="0">
                <a:latin typeface="HG丸ｺﾞｼｯｸM-PRO" pitchFamily="50" charset="-128"/>
                <a:ea typeface="HG丸ｺﾞｼｯｸM-PRO" pitchFamily="50" charset="-128"/>
                <a:cs typeface="Meiryo UI" pitchFamily="50" charset="-128"/>
              </a:rPr>
              <a:t>AB0005@pref.iwate.jp</a:t>
            </a:r>
            <a:endParaRPr lang="en-US" altLang="ja-JP" sz="1600" u="sng" dirty="0">
              <a:latin typeface="Microsoft Sans Serif" pitchFamily="34" charset="0"/>
              <a:ea typeface="Meiryo UI" pitchFamily="50" charset="-128"/>
              <a:cs typeface="Microsoft Sans Serif" pitchFamily="34" charset="0"/>
            </a:endParaRPr>
          </a:p>
          <a:p>
            <a:r>
              <a:rPr lang="ja-JP" altLang="en-US" sz="1200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　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岩手県 ものづくり自動車産業振興室　三浦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宛て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200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申込締切日</a:t>
            </a:r>
            <a:r>
              <a:rPr lang="ja-JP" altLang="en-US" sz="1200" dirty="0" smtClean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：</a:t>
            </a:r>
            <a:r>
              <a:rPr lang="ja-JP" altLang="en-US" sz="1200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２</a:t>
            </a:r>
            <a:r>
              <a:rPr lang="ja-JP" altLang="en-US" sz="1200" dirty="0" smtClean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／</a:t>
            </a:r>
            <a:r>
              <a:rPr lang="en-US" altLang="ja-JP" sz="1200" dirty="0" smtClean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28</a:t>
            </a:r>
            <a:r>
              <a:rPr lang="ja-JP" altLang="en-US" sz="1200" dirty="0" smtClean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（金）</a:t>
            </a:r>
            <a:endParaRPr lang="en-US" altLang="ja-JP" sz="1200" dirty="0">
              <a:latin typeface="Microsoft Sans Serif" pitchFamily="34" charset="0"/>
              <a:ea typeface="Meiryo UI" pitchFamily="50" charset="-128"/>
              <a:cs typeface="Microsoft Sans Serif" pitchFamily="34" charset="0"/>
            </a:endParaRP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/>
          </p:nvPr>
        </p:nvGraphicFramePr>
        <p:xfrm>
          <a:off x="585278" y="5436096"/>
          <a:ext cx="5724042" cy="1788652"/>
        </p:xfrm>
        <a:graphic>
          <a:graphicData uri="http://schemas.openxmlformats.org/drawingml/2006/table">
            <a:tbl>
              <a:tblPr firstRow="1" lastCol="1" bandRow="1">
                <a:tableStyleId>{2D5ABB26-0587-4C30-8999-92F81FD0307C}</a:tableStyleId>
              </a:tblPr>
              <a:tblGrid>
                <a:gridCol w="1493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341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■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連絡担当者</a:t>
                      </a: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　属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　名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350" baseline="-25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フリガナ</a:t>
                      </a:r>
                      <a:endParaRPr kumimoji="1" lang="en-US" altLang="ja-JP" sz="1000" spc="350" baseline="-25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氏　名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考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134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730">
                <a:tc gridSpan="2">
                  <a:txBody>
                    <a:bodyPr/>
                    <a:lstStyle/>
                    <a:p>
                      <a:pPr marL="0" marR="0" indent="0" algn="l" defTabSz="7306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電話番号　　　　　　　　　</a:t>
                      </a:r>
                    </a:p>
                  </a:txBody>
                  <a:tcPr marL="36000" marR="36000" marT="33231" marB="33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7306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メールアドレス</a:t>
                      </a:r>
                    </a:p>
                  </a:txBody>
                  <a:tcPr marL="36000" marR="36000" marT="33231" marB="33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/>
          </p:nvPr>
        </p:nvGraphicFramePr>
        <p:xfrm>
          <a:off x="603451" y="1713836"/>
          <a:ext cx="5679677" cy="797627"/>
        </p:xfrm>
        <a:graphic>
          <a:graphicData uri="http://schemas.openxmlformats.org/drawingml/2006/table">
            <a:tbl>
              <a:tblPr firstRow="1" lastCol="1" bandRow="1">
                <a:effectLst/>
                <a:tableStyleId>{2D5ABB26-0587-4C30-8999-92F81FD0307C}</a:tableStyleId>
              </a:tblPr>
              <a:tblGrid>
                <a:gridCol w="5679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582">
                <a:tc>
                  <a:txBody>
                    <a:bodyPr/>
                    <a:lstStyle/>
                    <a:p>
                      <a:pPr marL="0" marR="0" indent="0" algn="l" defTabSz="7306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■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企業</a:t>
                      </a:r>
                      <a:r>
                        <a:rPr kumimoji="1" lang="ja-JP" alt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／</a:t>
                      </a:r>
                      <a:r>
                        <a:rPr kumimoji="1" lang="ja-JP" altLang="en-US" sz="11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団体名（交流会参加の場合、領収書の宛名となります）</a:t>
                      </a:r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045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17288" y="474730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ja-JP" dirty="0"/>
              <a:t>I</a:t>
            </a:r>
            <a:r>
              <a:rPr lang="ja-JP" altLang="en-US" dirty="0"/>
              <a:t>－</a:t>
            </a:r>
            <a:r>
              <a:rPr lang="en-US" altLang="ja-JP" dirty="0" smtClean="0"/>
              <a:t>SEP</a:t>
            </a:r>
            <a:r>
              <a:rPr lang="ja-JP" altLang="en-US" dirty="0" smtClean="0"/>
              <a:t>半導体業界</a:t>
            </a:r>
            <a:r>
              <a:rPr lang="ja-JP" altLang="en-US" dirty="0"/>
              <a:t>動向セミナー　参加申込書</a:t>
            </a:r>
          </a:p>
        </p:txBody>
      </p:sp>
    </p:spTree>
    <p:extLst>
      <p:ext uri="{BB962C8B-B14F-4D97-AF65-F5344CB8AC3E}">
        <p14:creationId xmlns:p14="http://schemas.microsoft.com/office/powerpoint/2010/main" val="160074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103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游ゴシック</vt:lpstr>
      <vt:lpstr>Arial</vt:lpstr>
      <vt:lpstr>Calibri</vt:lpstr>
      <vt:lpstr>Microsoft Sans Serif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ものづくり自動車産業振興室</dc:creator>
  <cp:lastModifiedBy>阿部渓太</cp:lastModifiedBy>
  <cp:revision>89</cp:revision>
  <cp:lastPrinted>2025-02-05T00:53:39Z</cp:lastPrinted>
  <dcterms:created xsi:type="dcterms:W3CDTF">2018-12-27T01:19:34Z</dcterms:created>
  <dcterms:modified xsi:type="dcterms:W3CDTF">2025-02-19T08:08:33Z</dcterms:modified>
</cp:coreProperties>
</file>