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845" r:id="rId6"/>
  </p:sldMasterIdLst>
  <p:notesMasterIdLst>
    <p:notesMasterId r:id="rId12"/>
  </p:notesMasterIdLst>
  <p:handoutMasterIdLst>
    <p:handoutMasterId r:id="rId13"/>
  </p:handoutMasterIdLst>
  <p:sldIdLst>
    <p:sldId id="2147483365" r:id="rId7"/>
    <p:sldId id="2147483366" r:id="rId8"/>
    <p:sldId id="2147483364" r:id="rId9"/>
    <p:sldId id="2147483367" r:id="rId10"/>
    <p:sldId id="2147483368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438" userDrawn="1">
          <p15:clr>
            <a:srgbClr val="9FCC3B"/>
          </p15:clr>
        </p15:guide>
        <p15:guide id="4" pos="7242" userDrawn="1">
          <p15:clr>
            <a:srgbClr val="9FCC3B"/>
          </p15:clr>
        </p15:guide>
        <p15:guide id="5" orient="horz" pos="232" userDrawn="1">
          <p15:clr>
            <a:srgbClr val="9FCC3B"/>
          </p15:clr>
        </p15:guide>
        <p15:guide id="7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7B6"/>
    <a:srgbClr val="EC0000"/>
    <a:srgbClr val="259D6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68" y="76"/>
      </p:cViewPr>
      <p:guideLst>
        <p:guide pos="438"/>
        <p:guide pos="7242"/>
        <p:guide orient="horz" pos="23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86A4F-2F3A-41B4-96D7-A6BC734F24E4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DC025-AECC-46A6-BBF6-25B58FD612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3799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A0B1D-7A51-42D9-8DFA-09F3C87A49A6}" type="datetimeFigureOut">
              <a:rPr kumimoji="1" lang="ja-JP" altLang="en-US" smtClean="0"/>
              <a:t>2026/7/1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FCBF7-8B09-4221-B653-D7FD288FFF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0695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056000" y="2709000"/>
            <a:ext cx="1008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20000"/>
              </a:lnSpc>
              <a:defRPr sz="4000" b="0"/>
            </a:lvl1pPr>
          </a:lstStyle>
          <a:p>
            <a:r>
              <a:rPr kumimoji="1" lang="ja-JP" altLang="en-US"/>
              <a:t>資料タイトル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054901" y="4149000"/>
            <a:ext cx="1261100" cy="437577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/>
              <a:t>YYYY/MM/DD</a:t>
            </a:r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50299" y="1269000"/>
            <a:ext cx="1008570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/>
              <a:t>サブタイトル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2361001" y="4149000"/>
            <a:ext cx="8775000" cy="43757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kumimoji="1" lang="ja-JP" altLang="en-US"/>
              <a:t>部署名・担当者名</a:t>
            </a:r>
          </a:p>
        </p:txBody>
      </p:sp>
    </p:spTree>
    <p:extLst>
      <p:ext uri="{BB962C8B-B14F-4D97-AF65-F5344CB8AC3E}">
        <p14:creationId xmlns:p14="http://schemas.microsoft.com/office/powerpoint/2010/main" val="388003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説明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6367463"/>
            <a:ext cx="10618402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696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6" name="テキスト プレースホルダー 4"/>
          <p:cNvSpPr>
            <a:spLocks noGrp="1"/>
          </p:cNvSpPr>
          <p:nvPr>
            <p:ph type="body" sz="quarter" idx="19" hasCustomPrompt="1"/>
          </p:nvPr>
        </p:nvSpPr>
        <p:spPr>
          <a:xfrm>
            <a:off x="742600" y="1269000"/>
            <a:ext cx="10707194" cy="4679363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2000"/>
            </a:lvl1pPr>
            <a:lvl2pPr>
              <a:lnSpc>
                <a:spcPct val="120000"/>
              </a:lnSpc>
              <a:spcBef>
                <a:spcPts val="300"/>
              </a:spcBef>
              <a:defRPr sz="1800"/>
            </a:lvl2pPr>
            <a:lvl3pPr>
              <a:lnSpc>
                <a:spcPct val="120000"/>
              </a:lnSpc>
              <a:spcBef>
                <a:spcPts val="300"/>
              </a:spcBef>
              <a:defRPr sz="1600"/>
            </a:lvl3pPr>
            <a:lvl4pPr>
              <a:lnSpc>
                <a:spcPct val="120000"/>
              </a:lnSpc>
              <a:spcBef>
                <a:spcPts val="300"/>
              </a:spcBef>
              <a:defRPr sz="1400"/>
            </a:lvl4pPr>
            <a:lvl5pPr>
              <a:lnSpc>
                <a:spcPct val="120000"/>
              </a:lnSpc>
              <a:spcBef>
                <a:spcPts val="300"/>
              </a:spcBef>
              <a:defRPr sz="1400"/>
            </a:lvl5pPr>
          </a:lstStyle>
          <a:p>
            <a:pPr lvl="0"/>
            <a:r>
              <a:rPr kumimoji="1" lang="ja-JP" altLang="en-US"/>
              <a:t>ここには要点を箇条書きで入れてください。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00233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オブジェ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463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8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07193" cy="315000"/>
          </a:xfrm>
          <a:prstGeom prst="rect">
            <a:avLst/>
          </a:prstGeom>
        </p:spPr>
        <p:txBody>
          <a:bodyPr lIns="0" t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599" y="1269000"/>
            <a:ext cx="10707193" cy="4860001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</p:spTree>
    <p:extLst>
      <p:ext uri="{BB962C8B-B14F-4D97-AF65-F5344CB8AC3E}">
        <p14:creationId xmlns:p14="http://schemas.microsoft.com/office/powerpoint/2010/main" val="2752943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小見出し・説明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599" y="2635833"/>
            <a:ext cx="10707193" cy="10813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1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5371" y="6367463"/>
            <a:ext cx="10615630" cy="365125"/>
          </a:xfrm>
          <a:prstGeom prst="rect">
            <a:avLst/>
          </a:prstGeom>
        </p:spPr>
        <p:txBody>
          <a:bodyPr lIns="0" rIns="9000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7193" cy="70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7" hasCustomPrompt="1"/>
          </p:nvPr>
        </p:nvSpPr>
        <p:spPr>
          <a:xfrm>
            <a:off x="742599" y="2142198"/>
            <a:ext cx="10707192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7295" cy="315000"/>
          </a:xfrm>
          <a:prstGeom prst="rect">
            <a:avLst/>
          </a:prstGeom>
        </p:spPr>
        <p:txBody>
          <a:bodyPr lIns="0" t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テキスト プレースホルダー 3"/>
          <p:cNvSpPr>
            <a:spLocks noGrp="1"/>
          </p:cNvSpPr>
          <p:nvPr>
            <p:ph type="body" sz="quarter" idx="19" hasCustomPrompt="1"/>
          </p:nvPr>
        </p:nvSpPr>
        <p:spPr>
          <a:xfrm>
            <a:off x="742599" y="3987198"/>
            <a:ext cx="10707192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23" hasCustomPrompt="1"/>
          </p:nvPr>
        </p:nvSpPr>
        <p:spPr>
          <a:xfrm>
            <a:off x="742599" y="4480833"/>
            <a:ext cx="10707193" cy="10813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921069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小見出し・説明テキスト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599" y="2492663"/>
            <a:ext cx="4993401" cy="314924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7" name="テキスト プレースホルダー 3"/>
          <p:cNvSpPr>
            <a:spLocks noGrp="1"/>
          </p:cNvSpPr>
          <p:nvPr>
            <p:ph type="body" sz="quarter" idx="24" hasCustomPrompt="1"/>
          </p:nvPr>
        </p:nvSpPr>
        <p:spPr>
          <a:xfrm>
            <a:off x="6466369" y="2492663"/>
            <a:ext cx="4993525" cy="314924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462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6367463"/>
            <a:ext cx="10618402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7193" cy="70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7" hasCustomPrompt="1"/>
          </p:nvPr>
        </p:nvSpPr>
        <p:spPr>
          <a:xfrm>
            <a:off x="742599" y="1997663"/>
            <a:ext cx="499340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7295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19" hasCustomPrompt="1"/>
          </p:nvPr>
        </p:nvSpPr>
        <p:spPr>
          <a:xfrm>
            <a:off x="6466370" y="1997663"/>
            <a:ext cx="4993524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3691960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小見出し・説明テキスト・オブジェ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599" y="2492663"/>
            <a:ext cx="4453401" cy="312644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6367463"/>
            <a:ext cx="10618402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spcBef>
                <a:spcPts val="0"/>
              </a:spcBef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11" name="テキスト プレースホルダー 3"/>
          <p:cNvSpPr>
            <a:spLocks noGrp="1"/>
          </p:cNvSpPr>
          <p:nvPr>
            <p:ph type="body" sz="quarter" idx="17" hasCustomPrompt="1"/>
          </p:nvPr>
        </p:nvSpPr>
        <p:spPr>
          <a:xfrm>
            <a:off x="742599" y="1997663"/>
            <a:ext cx="445340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5924698" y="2012560"/>
            <a:ext cx="5535195" cy="4071441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7193" cy="70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1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7295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</p:spTree>
    <p:extLst>
      <p:ext uri="{BB962C8B-B14F-4D97-AF65-F5344CB8AC3E}">
        <p14:creationId xmlns:p14="http://schemas.microsoft.com/office/powerpoint/2010/main" val="541216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小見出し・説明テキスト・オブジェクト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テキスト プレースホルダー 3"/>
          <p:cNvSpPr>
            <a:spLocks noGrp="1"/>
          </p:cNvSpPr>
          <p:nvPr>
            <p:ph type="body" sz="quarter" idx="28" hasCustomPrompt="1"/>
          </p:nvPr>
        </p:nvSpPr>
        <p:spPr>
          <a:xfrm>
            <a:off x="6464980" y="2492663"/>
            <a:ext cx="4987585" cy="63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601" y="2492663"/>
            <a:ext cx="4993400" cy="630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22" hasCustomPrompt="1"/>
          </p:nvPr>
        </p:nvSpPr>
        <p:spPr>
          <a:xfrm>
            <a:off x="742601" y="1997663"/>
            <a:ext cx="4993400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600" y="6367463"/>
            <a:ext cx="10618401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0" y="1022399"/>
            <a:ext cx="10707192" cy="7120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712478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601" y="3307434"/>
            <a:ext cx="4993400" cy="2756288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5" name="コンテンツ プレースホルダー 3"/>
          <p:cNvSpPr>
            <a:spLocks noGrp="1"/>
          </p:cNvSpPr>
          <p:nvPr>
            <p:ph sz="quarter" idx="19" hasCustomPrompt="1"/>
          </p:nvPr>
        </p:nvSpPr>
        <p:spPr>
          <a:xfrm>
            <a:off x="6462208" y="3307434"/>
            <a:ext cx="4987584" cy="2756288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24" hasCustomPrompt="1"/>
          </p:nvPr>
        </p:nvSpPr>
        <p:spPr>
          <a:xfrm>
            <a:off x="6462207" y="1997663"/>
            <a:ext cx="4987585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119111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小見出し・説明テキスト・オブジェクト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601" y="2416186"/>
            <a:ext cx="4993400" cy="78997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742601" y="3839227"/>
            <a:ext cx="4993400" cy="78997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32" hasCustomPrompt="1"/>
          </p:nvPr>
        </p:nvSpPr>
        <p:spPr>
          <a:xfrm>
            <a:off x="742601" y="5271537"/>
            <a:ext cx="4993400" cy="78997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22" hasCustomPrompt="1"/>
          </p:nvPr>
        </p:nvSpPr>
        <p:spPr>
          <a:xfrm>
            <a:off x="742601" y="2011186"/>
            <a:ext cx="4993400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600" y="6367463"/>
            <a:ext cx="10618401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0" y="1022400"/>
            <a:ext cx="10707192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712478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5" name="コンテンツ プレースホルダー 3"/>
          <p:cNvSpPr>
            <a:spLocks noGrp="1"/>
          </p:cNvSpPr>
          <p:nvPr>
            <p:ph sz="quarter" idx="19" hasCustomPrompt="1"/>
          </p:nvPr>
        </p:nvSpPr>
        <p:spPr>
          <a:xfrm>
            <a:off x="6096000" y="2011186"/>
            <a:ext cx="5353792" cy="4137765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24" hasCustomPrompt="1"/>
          </p:nvPr>
        </p:nvSpPr>
        <p:spPr>
          <a:xfrm>
            <a:off x="742601" y="4859649"/>
            <a:ext cx="4993400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26" hasCustomPrompt="1"/>
          </p:nvPr>
        </p:nvSpPr>
        <p:spPr>
          <a:xfrm>
            <a:off x="742601" y="3435417"/>
            <a:ext cx="4993400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ここには小見出しが入ります。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431640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つのポイ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プレースホルダー 2"/>
          <p:cNvSpPr>
            <a:spLocks noGrp="1"/>
          </p:cNvSpPr>
          <p:nvPr>
            <p:ph type="body" sz="quarter" idx="35" hasCustomPrompt="1"/>
          </p:nvPr>
        </p:nvSpPr>
        <p:spPr>
          <a:xfrm>
            <a:off x="733905" y="4966412"/>
            <a:ext cx="3202093" cy="98258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lvl="0"/>
            <a:r>
              <a:rPr kumimoji="1" lang="ja-JP" altLang="en-US"/>
              <a:t>各ポイントの詳細が入ります。</a:t>
            </a:r>
            <a:endParaRPr kumimoji="1" lang="en-US" altLang="ja-JP"/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36" hasCustomPrompt="1"/>
          </p:nvPr>
        </p:nvSpPr>
        <p:spPr>
          <a:xfrm>
            <a:off x="4496498" y="4966412"/>
            <a:ext cx="3193400" cy="98258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lvl="0"/>
            <a:r>
              <a:rPr kumimoji="1" lang="ja-JP" altLang="en-US"/>
              <a:t>各ポイントの詳細が入ります。</a:t>
            </a:r>
            <a:endParaRPr kumimoji="1" lang="en-US" altLang="ja-JP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37" hasCustomPrompt="1"/>
          </p:nvPr>
        </p:nvSpPr>
        <p:spPr>
          <a:xfrm>
            <a:off x="8250400" y="4966412"/>
            <a:ext cx="3207693" cy="98258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lvl="0"/>
            <a:r>
              <a:rPr kumimoji="1" lang="ja-JP" altLang="en-US"/>
              <a:t>各ポイントの詳細が入ります。</a:t>
            </a:r>
            <a:endParaRPr kumimoji="1" lang="en-US" altLang="ja-JP"/>
          </a:p>
        </p:txBody>
      </p:sp>
      <p:sp>
        <p:nvSpPr>
          <p:cNvPr id="32" name="テキスト プレースホルダー 4"/>
          <p:cNvSpPr>
            <a:spLocks noGrp="1"/>
          </p:cNvSpPr>
          <p:nvPr>
            <p:ph type="body" sz="quarter" idx="29" hasCustomPrompt="1"/>
          </p:nvPr>
        </p:nvSpPr>
        <p:spPr>
          <a:xfrm>
            <a:off x="4496498" y="2529000"/>
            <a:ext cx="3193401" cy="36036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400" b="1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02</a:t>
            </a:r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7" hasCustomPrompt="1"/>
          </p:nvPr>
        </p:nvSpPr>
        <p:spPr>
          <a:xfrm>
            <a:off x="742598" y="2941052"/>
            <a:ext cx="3193401" cy="196946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/>
              <a:t>写真</a:t>
            </a:r>
          </a:p>
        </p:txBody>
      </p:sp>
      <p:sp>
        <p:nvSpPr>
          <p:cNvPr id="2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27" hasCustomPrompt="1"/>
          </p:nvPr>
        </p:nvSpPr>
        <p:spPr>
          <a:xfrm>
            <a:off x="742597" y="6367463"/>
            <a:ext cx="10618403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30" name="テキスト プレースホルダー 4"/>
          <p:cNvSpPr>
            <a:spLocks noGrp="1"/>
          </p:cNvSpPr>
          <p:nvPr>
            <p:ph type="body" sz="quarter" idx="19" hasCustomPrompt="1"/>
          </p:nvPr>
        </p:nvSpPr>
        <p:spPr>
          <a:xfrm>
            <a:off x="8250400" y="2529000"/>
            <a:ext cx="3207698" cy="3603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400" b="1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/>
              <a:t>ポイント</a:t>
            </a:r>
            <a:r>
              <a:rPr kumimoji="1" lang="en-US" altLang="ja-JP"/>
              <a:t>03</a:t>
            </a:r>
            <a:endParaRPr kumimoji="1" lang="ja-JP" altLang="en-US"/>
          </a:p>
        </p:txBody>
      </p:sp>
      <p:sp>
        <p:nvSpPr>
          <p:cNvPr id="31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733906" y="2529000"/>
            <a:ext cx="3202092" cy="36036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400" b="1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01</a:t>
            </a:r>
            <a:endParaRPr kumimoji="1" lang="ja-JP" altLang="en-US"/>
          </a:p>
        </p:txBody>
      </p:sp>
      <p:sp>
        <p:nvSpPr>
          <p:cNvPr id="37" name="図プレースホルダー 6"/>
          <p:cNvSpPr>
            <a:spLocks noGrp="1"/>
          </p:cNvSpPr>
          <p:nvPr>
            <p:ph type="pic" sz="quarter" idx="33" hasCustomPrompt="1"/>
          </p:nvPr>
        </p:nvSpPr>
        <p:spPr>
          <a:xfrm>
            <a:off x="4496498" y="2941052"/>
            <a:ext cx="3193400" cy="196946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</a:lstStyle>
          <a:p>
            <a:r>
              <a:rPr kumimoji="1" lang="ja-JP" altLang="en-US"/>
              <a:t>写真</a:t>
            </a:r>
          </a:p>
        </p:txBody>
      </p:sp>
      <p:sp>
        <p:nvSpPr>
          <p:cNvPr id="38" name="図プレースホルダー 6"/>
          <p:cNvSpPr>
            <a:spLocks noGrp="1"/>
          </p:cNvSpPr>
          <p:nvPr>
            <p:ph type="pic" sz="quarter" idx="34" hasCustomPrompt="1"/>
          </p:nvPr>
        </p:nvSpPr>
        <p:spPr>
          <a:xfrm>
            <a:off x="8250400" y="2941051"/>
            <a:ext cx="3209494" cy="1959151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</a:lstStyle>
          <a:p>
            <a:r>
              <a:rPr kumimoji="1" lang="ja-JP" altLang="en-US"/>
              <a:t>写真</a:t>
            </a:r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7193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19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599" y="1637999"/>
            <a:ext cx="10707193" cy="63348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20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7295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</p:spTree>
    <p:extLst>
      <p:ext uri="{BB962C8B-B14F-4D97-AF65-F5344CB8AC3E}">
        <p14:creationId xmlns:p14="http://schemas.microsoft.com/office/powerpoint/2010/main" val="1621371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前後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207" y="1639404"/>
            <a:ext cx="10707586" cy="654191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7" hasCustomPrompt="1"/>
          </p:nvPr>
        </p:nvSpPr>
        <p:spPr>
          <a:xfrm>
            <a:off x="742207" y="2979000"/>
            <a:ext cx="4993793" cy="315000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</a:lstStyle>
          <a:p>
            <a:r>
              <a:rPr kumimoji="1" lang="ja-JP" altLang="en-US"/>
              <a:t>写真</a:t>
            </a:r>
          </a:p>
        </p:txBody>
      </p:sp>
      <p:sp>
        <p:nvSpPr>
          <p:cNvPr id="2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27" hasCustomPrompt="1"/>
          </p:nvPr>
        </p:nvSpPr>
        <p:spPr>
          <a:xfrm>
            <a:off x="742207" y="6367463"/>
            <a:ext cx="10618794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31" name="テキスト プレースホルダー 4"/>
          <p:cNvSpPr>
            <a:spLocks noGrp="1"/>
          </p:cNvSpPr>
          <p:nvPr>
            <p:ph type="body" sz="quarter" idx="28" hasCustomPrompt="1"/>
          </p:nvPr>
        </p:nvSpPr>
        <p:spPr>
          <a:xfrm>
            <a:off x="742207" y="2529000"/>
            <a:ext cx="4993793" cy="360362"/>
          </a:xfrm>
          <a:prstGeom prst="rect">
            <a:avLst/>
          </a:prstGeom>
        </p:spPr>
        <p:txBody>
          <a:bodyPr lIns="0" tIns="0" r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800" b="1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これまで</a:t>
            </a:r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1" y="1022707"/>
            <a:ext cx="10707192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20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1" y="549001"/>
            <a:ext cx="10707192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7" name="図プレースホルダー 6"/>
          <p:cNvSpPr>
            <a:spLocks noGrp="1"/>
          </p:cNvSpPr>
          <p:nvPr>
            <p:ph type="pic" sz="quarter" idx="29" hasCustomPrompt="1"/>
          </p:nvPr>
        </p:nvSpPr>
        <p:spPr>
          <a:xfrm>
            <a:off x="6455732" y="2979000"/>
            <a:ext cx="4994059" cy="315000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/>
            </a:lvl1pPr>
          </a:lstStyle>
          <a:p>
            <a:r>
              <a:rPr kumimoji="1" lang="ja-JP" altLang="en-US"/>
              <a:t>写真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30" hasCustomPrompt="1"/>
          </p:nvPr>
        </p:nvSpPr>
        <p:spPr>
          <a:xfrm>
            <a:off x="6458988" y="2524942"/>
            <a:ext cx="4987549" cy="360362"/>
          </a:xfrm>
          <a:prstGeom prst="rect">
            <a:avLst/>
          </a:prstGeom>
        </p:spPr>
        <p:txBody>
          <a:bodyPr lIns="0" tIns="0" r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800" b="1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これから</a:t>
            </a:r>
          </a:p>
        </p:txBody>
      </p:sp>
    </p:spTree>
    <p:extLst>
      <p:ext uri="{BB962C8B-B14F-4D97-AF65-F5344CB8AC3E}">
        <p14:creationId xmlns:p14="http://schemas.microsoft.com/office/powerpoint/2010/main" val="2911368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ポイントまとめ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2"/>
          <p:cNvSpPr>
            <a:spLocks noGrp="1"/>
          </p:cNvSpPr>
          <p:nvPr>
            <p:ph type="body" sz="quarter" idx="25" hasCustomPrompt="1"/>
          </p:nvPr>
        </p:nvSpPr>
        <p:spPr>
          <a:xfrm>
            <a:off x="3971575" y="4095510"/>
            <a:ext cx="7474962" cy="157686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3971574" y="2034000"/>
            <a:ext cx="7474963" cy="157686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21" hasCustomPrompt="1"/>
          </p:nvPr>
        </p:nvSpPr>
        <p:spPr>
          <a:xfrm>
            <a:off x="742600" y="6367463"/>
            <a:ext cx="10618401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13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703938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1" y="1022400"/>
            <a:ext cx="10703936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20" name="テキスト プレースホルダー 4"/>
          <p:cNvSpPr>
            <a:spLocks noGrp="1"/>
          </p:cNvSpPr>
          <p:nvPr>
            <p:ph type="body" sz="quarter" idx="10" hasCustomPrompt="1"/>
          </p:nvPr>
        </p:nvSpPr>
        <p:spPr>
          <a:xfrm>
            <a:off x="742600" y="2033615"/>
            <a:ext cx="2869199" cy="157726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01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22" hasCustomPrompt="1"/>
          </p:nvPr>
        </p:nvSpPr>
        <p:spPr>
          <a:xfrm>
            <a:off x="742600" y="4095493"/>
            <a:ext cx="2869199" cy="157726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23562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/>
          <p:cNvSpPr>
            <a:spLocks noGrp="1"/>
          </p:cNvSpPr>
          <p:nvPr>
            <p:ph type="body" sz="quarter" idx="19" hasCustomPrompt="1"/>
          </p:nvPr>
        </p:nvSpPr>
        <p:spPr>
          <a:xfrm>
            <a:off x="742600" y="1989000"/>
            <a:ext cx="10707192" cy="4004862"/>
          </a:xfrm>
          <a:prstGeom prst="rect">
            <a:avLst/>
          </a:prstGeom>
        </p:spPr>
        <p:txBody>
          <a:bodyPr lIns="0" tIns="0" rIns="0" bIns="0"/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000"/>
            </a:lvl1pPr>
            <a:lvl2pPr marL="800100" indent="-342900">
              <a:lnSpc>
                <a:spcPct val="120000"/>
              </a:lnSpc>
              <a:buFont typeface="+mj-lt"/>
              <a:buAutoNum type="arabicPeriod"/>
              <a:defRPr sz="1800"/>
            </a:lvl2pPr>
            <a:lvl3pPr marL="1257300" indent="-342900">
              <a:lnSpc>
                <a:spcPct val="120000"/>
              </a:lnSpc>
              <a:buFont typeface="+mj-lt"/>
              <a:buAutoNum type="arabicPeriod"/>
              <a:defRPr sz="1600"/>
            </a:lvl3pPr>
            <a:lvl4pPr marL="1714500" indent="-342900">
              <a:lnSpc>
                <a:spcPct val="120000"/>
              </a:lnSpc>
              <a:buFont typeface="+mj-lt"/>
              <a:buAutoNum type="arabicPeriod"/>
              <a:defRPr sz="1400"/>
            </a:lvl4pPr>
            <a:lvl5pPr marL="2171700" indent="-342900">
              <a:lnSpc>
                <a:spcPct val="120000"/>
              </a:lnSpc>
              <a:buFont typeface="+mj-lt"/>
              <a:buAutoNum type="arabicPeriod"/>
              <a:defRPr sz="1400"/>
            </a:lvl5pPr>
          </a:lstStyle>
          <a:p>
            <a:pPr lvl="0"/>
            <a:r>
              <a:rPr kumimoji="1" lang="ja-JP" altLang="en-US"/>
              <a:t>目次を箇条書きでいれてください。</a:t>
            </a:r>
            <a:endParaRPr kumimoji="1" lang="en-US" altLang="ja-JP"/>
          </a:p>
        </p:txBody>
      </p:sp>
      <p:sp>
        <p:nvSpPr>
          <p:cNvPr id="33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0" y="6367301"/>
            <a:ext cx="447423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5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0719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目次</a:t>
            </a:r>
          </a:p>
        </p:txBody>
      </p:sp>
    </p:spTree>
    <p:extLst>
      <p:ext uri="{BB962C8B-B14F-4D97-AF65-F5344CB8AC3E}">
        <p14:creationId xmlns:p14="http://schemas.microsoft.com/office/powerpoint/2010/main" val="1161712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ポイントまとめ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2"/>
          <p:cNvSpPr>
            <a:spLocks noGrp="1"/>
          </p:cNvSpPr>
          <p:nvPr>
            <p:ph type="body" sz="quarter" idx="26" hasCustomPrompt="1"/>
          </p:nvPr>
        </p:nvSpPr>
        <p:spPr>
          <a:xfrm>
            <a:off x="3971574" y="2029927"/>
            <a:ext cx="7474963" cy="10741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5" name="テキスト プレースホルダー 2"/>
          <p:cNvSpPr>
            <a:spLocks noGrp="1"/>
          </p:cNvSpPr>
          <p:nvPr>
            <p:ph type="body" sz="quarter" idx="27" hasCustomPrompt="1"/>
          </p:nvPr>
        </p:nvSpPr>
        <p:spPr>
          <a:xfrm>
            <a:off x="3971574" y="3495034"/>
            <a:ext cx="7484959" cy="10741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28" hasCustomPrompt="1"/>
          </p:nvPr>
        </p:nvSpPr>
        <p:spPr>
          <a:xfrm>
            <a:off x="3971574" y="4961904"/>
            <a:ext cx="7484959" cy="107419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2034000"/>
            <a:ext cx="2869199" cy="107011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01</a:t>
            </a:r>
          </a:p>
        </p:txBody>
      </p:sp>
      <p:sp>
        <p:nvSpPr>
          <p:cNvPr id="1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21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22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3935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8" y="1022400"/>
            <a:ext cx="10713935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20" name="テキスト プレースホルダー 4"/>
          <p:cNvSpPr>
            <a:spLocks noGrp="1"/>
          </p:cNvSpPr>
          <p:nvPr>
            <p:ph type="body" sz="quarter" idx="22" hasCustomPrompt="1"/>
          </p:nvPr>
        </p:nvSpPr>
        <p:spPr>
          <a:xfrm>
            <a:off x="742599" y="3488832"/>
            <a:ext cx="2869199" cy="1081596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02</a:t>
            </a:r>
          </a:p>
        </p:txBody>
      </p:sp>
      <p:sp>
        <p:nvSpPr>
          <p:cNvPr id="24" name="テキスト プレースホルダー 4"/>
          <p:cNvSpPr>
            <a:spLocks noGrp="1"/>
          </p:cNvSpPr>
          <p:nvPr>
            <p:ph type="body" sz="quarter" idx="24" hasCustomPrompt="1"/>
          </p:nvPr>
        </p:nvSpPr>
        <p:spPr>
          <a:xfrm>
            <a:off x="742599" y="4955142"/>
            <a:ext cx="2869199" cy="1081596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965498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ポイントまとめ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2"/>
          <p:cNvSpPr>
            <a:spLocks noGrp="1"/>
          </p:cNvSpPr>
          <p:nvPr>
            <p:ph type="body" sz="quarter" idx="28" hasCustomPrompt="1"/>
          </p:nvPr>
        </p:nvSpPr>
        <p:spPr>
          <a:xfrm>
            <a:off x="3971573" y="2039514"/>
            <a:ext cx="7484960" cy="7357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5" name="テキスト プレースホルダー 2"/>
          <p:cNvSpPr>
            <a:spLocks noGrp="1"/>
          </p:cNvSpPr>
          <p:nvPr>
            <p:ph type="body" sz="quarter" idx="29" hasCustomPrompt="1"/>
          </p:nvPr>
        </p:nvSpPr>
        <p:spPr>
          <a:xfrm>
            <a:off x="3971573" y="3088284"/>
            <a:ext cx="7484960" cy="7357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7" name="テキスト プレースホルダー 2"/>
          <p:cNvSpPr>
            <a:spLocks noGrp="1"/>
          </p:cNvSpPr>
          <p:nvPr>
            <p:ph type="body" sz="quarter" idx="30" hasCustomPrompt="1"/>
          </p:nvPr>
        </p:nvSpPr>
        <p:spPr>
          <a:xfrm>
            <a:off x="3971573" y="4147697"/>
            <a:ext cx="7474964" cy="7357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31" hasCustomPrompt="1"/>
          </p:nvPr>
        </p:nvSpPr>
        <p:spPr>
          <a:xfrm>
            <a:off x="3971573" y="5207110"/>
            <a:ext cx="7484960" cy="73577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>
              <a:lnSpc>
                <a:spcPct val="120000"/>
              </a:lnSpc>
              <a:spcBef>
                <a:spcPts val="0"/>
              </a:spcBef>
              <a:defRPr sz="1600"/>
            </a:lvl2pPr>
            <a:lvl3pPr>
              <a:lnSpc>
                <a:spcPct val="120000"/>
              </a:lnSpc>
              <a:spcBef>
                <a:spcPts val="0"/>
              </a:spcBef>
              <a:defRPr sz="1400"/>
            </a:lvl3pPr>
            <a:lvl4pPr>
              <a:lnSpc>
                <a:spcPct val="120000"/>
              </a:lnSpc>
              <a:spcBef>
                <a:spcPts val="0"/>
              </a:spcBef>
              <a:defRPr sz="1200"/>
            </a:lvl4pPr>
            <a:lvl5pPr>
              <a:lnSpc>
                <a:spcPct val="12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2034000"/>
            <a:ext cx="2869199" cy="741284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01</a:t>
            </a:r>
          </a:p>
        </p:txBody>
      </p:sp>
      <p:sp>
        <p:nvSpPr>
          <p:cNvPr id="1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8" name="テキスト プレースホルダー 3"/>
          <p:cNvSpPr>
            <a:spLocks noGrp="1"/>
          </p:cNvSpPr>
          <p:nvPr>
            <p:ph type="body" sz="quarter" idx="21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22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3935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23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13934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22" hasCustomPrompt="1"/>
          </p:nvPr>
        </p:nvSpPr>
        <p:spPr>
          <a:xfrm>
            <a:off x="742599" y="3095381"/>
            <a:ext cx="2869199" cy="73576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02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24" hasCustomPrompt="1"/>
          </p:nvPr>
        </p:nvSpPr>
        <p:spPr>
          <a:xfrm>
            <a:off x="742599" y="4151246"/>
            <a:ext cx="2869199" cy="73576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03</a:t>
            </a:r>
          </a:p>
        </p:txBody>
      </p:sp>
      <p:sp>
        <p:nvSpPr>
          <p:cNvPr id="30" name="テキスト プレースホルダー 4"/>
          <p:cNvSpPr>
            <a:spLocks noGrp="1"/>
          </p:cNvSpPr>
          <p:nvPr>
            <p:ph type="body" sz="quarter" idx="26" hasCustomPrompt="1"/>
          </p:nvPr>
        </p:nvSpPr>
        <p:spPr>
          <a:xfrm>
            <a:off x="742599" y="5207112"/>
            <a:ext cx="2869199" cy="735768"/>
          </a:xfrm>
          <a:prstGeom prst="roundRect">
            <a:avLst>
              <a:gd name="adj" fmla="val 10132"/>
            </a:avLst>
          </a:prstGeom>
          <a:solidFill>
            <a:schemeClr val="bg2"/>
          </a:solidFill>
        </p:spPr>
        <p:txBody>
          <a:bodyPr lIns="72000" tIns="72000" rIns="72000" bIns="72000" anchor="ctr"/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ポイント</a:t>
            </a:r>
            <a:r>
              <a:rPr kumimoji="1" lang="en-US" altLang="ja-JP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939960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説明テキスト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2"/>
          <p:cNvSpPr>
            <a:spLocks noGrp="1"/>
          </p:cNvSpPr>
          <p:nvPr>
            <p:ph type="body" sz="quarter" idx="23" hasCustomPrompt="1"/>
          </p:nvPr>
        </p:nvSpPr>
        <p:spPr>
          <a:xfrm>
            <a:off x="742589" y="1719000"/>
            <a:ext cx="10661723" cy="94954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742589" y="3429000"/>
            <a:ext cx="10661723" cy="94954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3" name="テキスト プレースホルダー 2"/>
          <p:cNvSpPr>
            <a:spLocks noGrp="1"/>
          </p:cNvSpPr>
          <p:nvPr>
            <p:ph type="body" sz="quarter" idx="25" hasCustomPrompt="1"/>
          </p:nvPr>
        </p:nvSpPr>
        <p:spPr>
          <a:xfrm>
            <a:off x="742589" y="5139000"/>
            <a:ext cx="10661723" cy="94954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>
              <a:lnSpc>
                <a:spcPct val="120000"/>
              </a:lnSpc>
              <a:spcBef>
                <a:spcPts val="300"/>
              </a:spcBef>
              <a:defRPr sz="1100"/>
            </a:lvl2pPr>
            <a:lvl3pPr>
              <a:lnSpc>
                <a:spcPct val="120000"/>
              </a:lnSpc>
              <a:spcBef>
                <a:spcPts val="300"/>
              </a:spcBef>
              <a:defRPr sz="1050"/>
            </a:lvl3pPr>
            <a:lvl4pPr>
              <a:lnSpc>
                <a:spcPct val="120000"/>
              </a:lnSpc>
              <a:spcBef>
                <a:spcPts val="300"/>
              </a:spcBef>
              <a:defRPr sz="1000"/>
            </a:lvl4pPr>
            <a:lvl5pPr>
              <a:lnSpc>
                <a:spcPct val="120000"/>
              </a:lnSpc>
              <a:spcBef>
                <a:spcPts val="300"/>
              </a:spcBef>
              <a:defRPr sz="1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2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7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16" name="テキスト プレースホルダー 3"/>
          <p:cNvSpPr>
            <a:spLocks noGrp="1"/>
          </p:cNvSpPr>
          <p:nvPr>
            <p:ph type="body" sz="quarter" idx="17" hasCustomPrompt="1"/>
          </p:nvPr>
        </p:nvSpPr>
        <p:spPr>
          <a:xfrm>
            <a:off x="742600" y="1270159"/>
            <a:ext cx="1066139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ここには伝えたいメッセージが入ります。</a:t>
            </a:r>
            <a:endParaRPr kumimoji="1" lang="en-US" altLang="ja-JP"/>
          </a:p>
        </p:txBody>
      </p:sp>
      <p:sp>
        <p:nvSpPr>
          <p:cNvPr id="26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661712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27" name="テキスト プレースホルダー 3"/>
          <p:cNvSpPr>
            <a:spLocks noGrp="1"/>
          </p:cNvSpPr>
          <p:nvPr>
            <p:ph type="body" sz="quarter" idx="19" hasCustomPrompt="1"/>
          </p:nvPr>
        </p:nvSpPr>
        <p:spPr>
          <a:xfrm>
            <a:off x="742600" y="2980160"/>
            <a:ext cx="1066139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ここには伝えたいメッセージが入ります。</a:t>
            </a:r>
            <a:endParaRPr kumimoji="1" lang="en-US" altLang="ja-JP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21" hasCustomPrompt="1"/>
          </p:nvPr>
        </p:nvSpPr>
        <p:spPr>
          <a:xfrm>
            <a:off x="742600" y="4690159"/>
            <a:ext cx="10661391" cy="40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ここには伝えたいメッセージが入ります。</a:t>
            </a:r>
            <a:endParaRPr kumimoji="1" lang="en-US" altLang="ja-JP"/>
          </a:p>
        </p:txBody>
      </p:sp>
    </p:spTree>
    <p:extLst>
      <p:ext uri="{BB962C8B-B14F-4D97-AF65-F5344CB8AC3E}">
        <p14:creationId xmlns:p14="http://schemas.microsoft.com/office/powerpoint/2010/main" val="3193282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己紹介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7" hasCustomPrompt="1"/>
          </p:nvPr>
        </p:nvSpPr>
        <p:spPr>
          <a:xfrm>
            <a:off x="1506000" y="1691662"/>
            <a:ext cx="3456602" cy="3474672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2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2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661712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登壇者</a:t>
            </a:r>
          </a:p>
        </p:txBody>
      </p:sp>
      <p:sp>
        <p:nvSpPr>
          <p:cNvPr id="10" name="テキスト プレースホルダー 2"/>
          <p:cNvSpPr>
            <a:spLocks noGrp="1"/>
          </p:cNvSpPr>
          <p:nvPr>
            <p:ph type="body" sz="quarter" idx="45" hasCustomPrompt="1"/>
          </p:nvPr>
        </p:nvSpPr>
        <p:spPr>
          <a:xfrm>
            <a:off x="5376002" y="2715118"/>
            <a:ext cx="5760312" cy="28749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>
              <a:lnSpc>
                <a:spcPct val="120000"/>
              </a:lnSpc>
              <a:spcBef>
                <a:spcPts val="0"/>
              </a:spcBef>
              <a:defRPr sz="1400"/>
            </a:lvl2pPr>
            <a:lvl3pPr>
              <a:lnSpc>
                <a:spcPct val="120000"/>
              </a:lnSpc>
              <a:spcBef>
                <a:spcPts val="0"/>
              </a:spcBef>
              <a:defRPr sz="1200"/>
            </a:lvl3pPr>
            <a:lvl4pPr>
              <a:lnSpc>
                <a:spcPct val="120000"/>
              </a:lnSpc>
              <a:spcBef>
                <a:spcPts val="0"/>
              </a:spcBef>
              <a:defRPr sz="1100"/>
            </a:lvl4pPr>
            <a:lvl5pPr>
              <a:lnSpc>
                <a:spcPct val="120000"/>
              </a:lnSpc>
              <a:spcBef>
                <a:spcPts val="0"/>
              </a:spcBef>
              <a:defRPr sz="11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</a:p>
        </p:txBody>
      </p:sp>
      <p:sp>
        <p:nvSpPr>
          <p:cNvPr id="13" name="テキスト プレースホルダー 4"/>
          <p:cNvSpPr>
            <a:spLocks noGrp="1"/>
          </p:cNvSpPr>
          <p:nvPr>
            <p:ph type="body" sz="quarter" idx="46" hasCustomPrompt="1"/>
          </p:nvPr>
        </p:nvSpPr>
        <p:spPr>
          <a:xfrm>
            <a:off x="5376001" y="1691662"/>
            <a:ext cx="5759998" cy="391352"/>
          </a:xfrm>
          <a:prstGeom prst="rect">
            <a:avLst/>
          </a:prstGeom>
        </p:spPr>
        <p:txBody>
          <a:bodyPr lIns="0" t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14" name="テキスト プレースホルダー 4"/>
          <p:cNvSpPr>
            <a:spLocks noGrp="1"/>
          </p:cNvSpPr>
          <p:nvPr>
            <p:ph type="body" sz="quarter" idx="47" hasCustomPrompt="1"/>
          </p:nvPr>
        </p:nvSpPr>
        <p:spPr>
          <a:xfrm>
            <a:off x="5376001" y="2141662"/>
            <a:ext cx="5759998" cy="270001"/>
          </a:xfrm>
          <a:prstGeom prst="rect">
            <a:avLst/>
          </a:prstGeom>
        </p:spPr>
        <p:txBody>
          <a:bodyPr lIns="0" t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</p:spTree>
    <p:extLst>
      <p:ext uri="{BB962C8B-B14F-4D97-AF65-F5344CB8AC3E}">
        <p14:creationId xmlns:p14="http://schemas.microsoft.com/office/powerpoint/2010/main" val="294349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己紹介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テキスト プレースホルダー 3"/>
          <p:cNvSpPr>
            <a:spLocks noGrp="1"/>
          </p:cNvSpPr>
          <p:nvPr>
            <p:ph type="body" sz="quarter" idx="33" hasCustomPrompt="1"/>
          </p:nvPr>
        </p:nvSpPr>
        <p:spPr>
          <a:xfrm>
            <a:off x="1113769" y="4885188"/>
            <a:ext cx="2595178" cy="1288811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38" name="テキスト プレースホルダー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320" y="4885189"/>
            <a:ext cx="2595178" cy="1288810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41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484871" y="4885189"/>
            <a:ext cx="2595178" cy="1288810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35" name="図プレースホルダー 6"/>
          <p:cNvSpPr>
            <a:spLocks noGrp="1"/>
          </p:cNvSpPr>
          <p:nvPr>
            <p:ph type="pic" sz="quarter" idx="35" hasCustomPrompt="1"/>
          </p:nvPr>
        </p:nvSpPr>
        <p:spPr>
          <a:xfrm>
            <a:off x="4797503" y="1294880"/>
            <a:ext cx="2596994" cy="2610573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34" name="図プレースホルダー 6"/>
          <p:cNvSpPr>
            <a:spLocks noGrp="1"/>
          </p:cNvSpPr>
          <p:nvPr>
            <p:ph type="pic" sz="quarter" idx="34" hasCustomPrompt="1"/>
          </p:nvPr>
        </p:nvSpPr>
        <p:spPr>
          <a:xfrm>
            <a:off x="8483053" y="1294880"/>
            <a:ext cx="2596994" cy="2610573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7" hasCustomPrompt="1"/>
          </p:nvPr>
        </p:nvSpPr>
        <p:spPr>
          <a:xfrm>
            <a:off x="1111952" y="1294880"/>
            <a:ext cx="2596995" cy="2610573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0" hasCustomPrompt="1"/>
          </p:nvPr>
        </p:nvSpPr>
        <p:spPr>
          <a:xfrm>
            <a:off x="1111952" y="4148999"/>
            <a:ext cx="2596995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26" hasCustomPrompt="1"/>
          </p:nvPr>
        </p:nvSpPr>
        <p:spPr>
          <a:xfrm>
            <a:off x="1111952" y="4508998"/>
            <a:ext cx="2596995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2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4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1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393400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登壇者</a:t>
            </a:r>
          </a:p>
        </p:txBody>
      </p:sp>
      <p:sp>
        <p:nvSpPr>
          <p:cNvPr id="39" name="テキスト プレースホルダー 4"/>
          <p:cNvSpPr>
            <a:spLocks noGrp="1"/>
          </p:cNvSpPr>
          <p:nvPr>
            <p:ph type="body" sz="quarter" idx="43" hasCustomPrompt="1"/>
          </p:nvPr>
        </p:nvSpPr>
        <p:spPr>
          <a:xfrm>
            <a:off x="4797502" y="4148999"/>
            <a:ext cx="2596995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40" name="テキスト プレースホルダー 4"/>
          <p:cNvSpPr>
            <a:spLocks noGrp="1"/>
          </p:cNvSpPr>
          <p:nvPr>
            <p:ph type="body" sz="quarter" idx="44" hasCustomPrompt="1"/>
          </p:nvPr>
        </p:nvSpPr>
        <p:spPr>
          <a:xfrm>
            <a:off x="4797502" y="4508998"/>
            <a:ext cx="2596995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42" name="テキスト プレースホルダー 4"/>
          <p:cNvSpPr>
            <a:spLocks noGrp="1"/>
          </p:cNvSpPr>
          <p:nvPr>
            <p:ph type="body" sz="quarter" idx="46" hasCustomPrompt="1"/>
          </p:nvPr>
        </p:nvSpPr>
        <p:spPr>
          <a:xfrm>
            <a:off x="8483053" y="4148999"/>
            <a:ext cx="2596995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43" name="テキスト プレースホルダー 4"/>
          <p:cNvSpPr>
            <a:spLocks noGrp="1"/>
          </p:cNvSpPr>
          <p:nvPr>
            <p:ph type="body" sz="quarter" idx="47" hasCustomPrompt="1"/>
          </p:nvPr>
        </p:nvSpPr>
        <p:spPr>
          <a:xfrm>
            <a:off x="8483053" y="4508998"/>
            <a:ext cx="2596995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</p:spTree>
    <p:extLst>
      <p:ext uri="{BB962C8B-B14F-4D97-AF65-F5344CB8AC3E}">
        <p14:creationId xmlns:p14="http://schemas.microsoft.com/office/powerpoint/2010/main" val="37473901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己紹介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テキスト プレースホルダー 3"/>
          <p:cNvSpPr>
            <a:spLocks noGrp="1"/>
          </p:cNvSpPr>
          <p:nvPr>
            <p:ph type="body" sz="quarter" idx="33" hasCustomPrompt="1"/>
          </p:nvPr>
        </p:nvSpPr>
        <p:spPr>
          <a:xfrm>
            <a:off x="742818" y="4837736"/>
            <a:ext cx="2235432" cy="1381264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28" name="テキスト プレースホルダー 3"/>
          <p:cNvSpPr>
            <a:spLocks noGrp="1"/>
          </p:cNvSpPr>
          <p:nvPr>
            <p:ph type="body" sz="quarter" idx="43" hasCustomPrompt="1"/>
          </p:nvPr>
        </p:nvSpPr>
        <p:spPr>
          <a:xfrm>
            <a:off x="3567154" y="4837736"/>
            <a:ext cx="2235432" cy="1381264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42" name="テキスト プレースホルダー 3"/>
          <p:cNvSpPr>
            <a:spLocks noGrp="1"/>
          </p:cNvSpPr>
          <p:nvPr>
            <p:ph type="body" sz="quarter" idx="46" hasCustomPrompt="1"/>
          </p:nvPr>
        </p:nvSpPr>
        <p:spPr>
          <a:xfrm>
            <a:off x="6391486" y="4837736"/>
            <a:ext cx="2235432" cy="1381264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45" name="テキスト プレースホルダー 3"/>
          <p:cNvSpPr>
            <a:spLocks noGrp="1"/>
          </p:cNvSpPr>
          <p:nvPr>
            <p:ph type="body" sz="quarter" idx="49" hasCustomPrompt="1"/>
          </p:nvPr>
        </p:nvSpPr>
        <p:spPr>
          <a:xfrm>
            <a:off x="9214368" y="4837736"/>
            <a:ext cx="2235432" cy="1381264"/>
          </a:xfrm>
          <a:prstGeom prst="rect">
            <a:avLst/>
          </a:prstGeom>
        </p:spPr>
        <p:txBody>
          <a:bodyPr lIns="0" tIns="0" r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/>
            </a:lvl1pPr>
            <a:lvl2pPr marL="540000" indent="-252000">
              <a:lnSpc>
                <a:spcPct val="120000"/>
              </a:lnSpc>
              <a:defRPr sz="1400"/>
            </a:lvl2pPr>
            <a:lvl3pPr marL="792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400"/>
            </a:lvl4pPr>
            <a:lvl5pPr>
              <a:lnSpc>
                <a:spcPct val="120000"/>
              </a:lnSpc>
              <a:defRPr sz="1400"/>
            </a:lvl5pPr>
          </a:lstStyle>
          <a:p>
            <a:pPr lvl="0"/>
            <a:r>
              <a:rPr kumimoji="1" lang="ja-JP" altLang="en-US"/>
              <a:t>ここには経歴や所属など説明・紹介文が入ります。</a:t>
            </a:r>
            <a:endParaRPr kumimoji="1" lang="en-US" altLang="ja-JP"/>
          </a:p>
        </p:txBody>
      </p:sp>
      <p:sp>
        <p:nvSpPr>
          <p:cNvPr id="35" name="図プレースホルダー 6"/>
          <p:cNvSpPr>
            <a:spLocks noGrp="1"/>
          </p:cNvSpPr>
          <p:nvPr>
            <p:ph type="pic" sz="quarter" idx="35" hasCustomPrompt="1"/>
          </p:nvPr>
        </p:nvSpPr>
        <p:spPr>
          <a:xfrm>
            <a:off x="3565336" y="1294881"/>
            <a:ext cx="2236995" cy="2248692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34" name="図プレースホルダー 6"/>
          <p:cNvSpPr>
            <a:spLocks noGrp="1"/>
          </p:cNvSpPr>
          <p:nvPr>
            <p:ph type="pic" sz="quarter" idx="34" hasCustomPrompt="1"/>
          </p:nvPr>
        </p:nvSpPr>
        <p:spPr>
          <a:xfrm>
            <a:off x="9214005" y="1294881"/>
            <a:ext cx="2236995" cy="2248692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7" hasCustomPrompt="1"/>
          </p:nvPr>
        </p:nvSpPr>
        <p:spPr>
          <a:xfrm>
            <a:off x="741001" y="1294881"/>
            <a:ext cx="2236996" cy="2248692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0" hasCustomPrompt="1"/>
          </p:nvPr>
        </p:nvSpPr>
        <p:spPr>
          <a:xfrm>
            <a:off x="741000" y="4148999"/>
            <a:ext cx="2236997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26" hasCustomPrompt="1"/>
          </p:nvPr>
        </p:nvSpPr>
        <p:spPr>
          <a:xfrm>
            <a:off x="741000" y="4508998"/>
            <a:ext cx="2236997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2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9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27" name="図プレースホルダー 6"/>
          <p:cNvSpPr>
            <a:spLocks noGrp="1"/>
          </p:cNvSpPr>
          <p:nvPr>
            <p:ph type="pic" sz="quarter" idx="42" hasCustomPrompt="1"/>
          </p:nvPr>
        </p:nvSpPr>
        <p:spPr>
          <a:xfrm>
            <a:off x="6389670" y="1294881"/>
            <a:ext cx="2236995" cy="2248692"/>
          </a:xfrm>
          <a:prstGeom prst="ellipse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2800"/>
            </a:lvl1pPr>
          </a:lstStyle>
          <a:p>
            <a:r>
              <a:rPr kumimoji="1" lang="ja-JP" altLang="en-US"/>
              <a:t>顔写真</a:t>
            </a:r>
          </a:p>
        </p:txBody>
      </p:sp>
      <p:sp>
        <p:nvSpPr>
          <p:cNvPr id="30" name="テキスト プレースホルダー 4"/>
          <p:cNvSpPr>
            <a:spLocks noGrp="1"/>
          </p:cNvSpPr>
          <p:nvPr>
            <p:ph type="body" sz="quarter" idx="44" hasCustomPrompt="1"/>
          </p:nvPr>
        </p:nvSpPr>
        <p:spPr>
          <a:xfrm>
            <a:off x="3565336" y="4148999"/>
            <a:ext cx="2236997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33" name="テキスト プレースホルダー 4"/>
          <p:cNvSpPr>
            <a:spLocks noGrp="1"/>
          </p:cNvSpPr>
          <p:nvPr>
            <p:ph type="body" sz="quarter" idx="45" hasCustomPrompt="1"/>
          </p:nvPr>
        </p:nvSpPr>
        <p:spPr>
          <a:xfrm>
            <a:off x="3565336" y="4508998"/>
            <a:ext cx="2236997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43" name="テキスト プレースホルダー 4"/>
          <p:cNvSpPr>
            <a:spLocks noGrp="1"/>
          </p:cNvSpPr>
          <p:nvPr>
            <p:ph type="body" sz="quarter" idx="47" hasCustomPrompt="1"/>
          </p:nvPr>
        </p:nvSpPr>
        <p:spPr>
          <a:xfrm>
            <a:off x="6389668" y="4148999"/>
            <a:ext cx="2236997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44" name="テキスト プレースホルダー 4"/>
          <p:cNvSpPr>
            <a:spLocks noGrp="1"/>
          </p:cNvSpPr>
          <p:nvPr>
            <p:ph type="body" sz="quarter" idx="48" hasCustomPrompt="1"/>
          </p:nvPr>
        </p:nvSpPr>
        <p:spPr>
          <a:xfrm>
            <a:off x="6389668" y="4508998"/>
            <a:ext cx="2236997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46" name="テキスト プレースホルダー 4"/>
          <p:cNvSpPr>
            <a:spLocks noGrp="1"/>
          </p:cNvSpPr>
          <p:nvPr>
            <p:ph type="body" sz="quarter" idx="50" hasCustomPrompt="1"/>
          </p:nvPr>
        </p:nvSpPr>
        <p:spPr>
          <a:xfrm>
            <a:off x="9212550" y="4148999"/>
            <a:ext cx="2236997" cy="315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ja-JP" altLang="en-US"/>
              <a:t>名前</a:t>
            </a:r>
          </a:p>
        </p:txBody>
      </p:sp>
      <p:sp>
        <p:nvSpPr>
          <p:cNvPr id="47" name="テキスト プレースホルダー 4"/>
          <p:cNvSpPr>
            <a:spLocks noGrp="1"/>
          </p:cNvSpPr>
          <p:nvPr>
            <p:ph type="body" sz="quarter" idx="51" hasCustomPrompt="1"/>
          </p:nvPr>
        </p:nvSpPr>
        <p:spPr>
          <a:xfrm>
            <a:off x="9212550" y="4508998"/>
            <a:ext cx="2236997" cy="27000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kumimoji="1" lang="en-US" altLang="ja-JP"/>
              <a:t>Name / </a:t>
            </a:r>
            <a:r>
              <a:rPr kumimoji="1" lang="ja-JP" altLang="en-US"/>
              <a:t>ナマエ</a:t>
            </a:r>
          </a:p>
        </p:txBody>
      </p:sp>
      <p:sp>
        <p:nvSpPr>
          <p:cNvPr id="21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393400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登壇者</a:t>
            </a:r>
          </a:p>
        </p:txBody>
      </p:sp>
    </p:spTree>
    <p:extLst>
      <p:ext uri="{BB962C8B-B14F-4D97-AF65-F5344CB8AC3E}">
        <p14:creationId xmlns:p14="http://schemas.microsoft.com/office/powerpoint/2010/main" val="3577350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ブラン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741000" y="549001"/>
            <a:ext cx="10714400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1066801" y="6367463"/>
            <a:ext cx="10294200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29144103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キーメッセージ・説明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/>
          <p:cNvSpPr>
            <a:spLocks noGrp="1"/>
          </p:cNvSpPr>
          <p:nvPr>
            <p:ph type="body" sz="quarter" idx="19" hasCustomPrompt="1"/>
          </p:nvPr>
        </p:nvSpPr>
        <p:spPr>
          <a:xfrm>
            <a:off x="742588" y="1989000"/>
            <a:ext cx="10707205" cy="3959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000"/>
            </a:lvl1pPr>
            <a:lvl2pPr>
              <a:lnSpc>
                <a:spcPct val="120000"/>
              </a:lnSpc>
              <a:spcBef>
                <a:spcPts val="300"/>
              </a:spcBef>
              <a:defRPr sz="1800"/>
            </a:lvl2pPr>
            <a:lvl3pPr>
              <a:lnSpc>
                <a:spcPct val="120000"/>
              </a:lnSpc>
              <a:spcBef>
                <a:spcPts val="300"/>
              </a:spcBef>
              <a:defRPr sz="1600"/>
            </a:lvl3pPr>
            <a:lvl4pPr>
              <a:lnSpc>
                <a:spcPct val="120000"/>
              </a:lnSpc>
              <a:spcBef>
                <a:spcPts val="300"/>
              </a:spcBef>
              <a:defRPr sz="1400"/>
            </a:lvl4pPr>
            <a:lvl5pPr>
              <a:lnSpc>
                <a:spcPct val="120000"/>
              </a:lnSpc>
              <a:spcBef>
                <a:spcPts val="300"/>
              </a:spcBef>
              <a:defRPr sz="14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1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88" y="6367463"/>
            <a:ext cx="10618413" cy="365125"/>
          </a:xfrm>
          <a:prstGeom prst="rect">
            <a:avLst/>
          </a:prstGeom>
        </p:spPr>
        <p:txBody>
          <a:bodyPr lIns="0" rIns="9000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6871" cy="70669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696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</p:spTree>
    <p:extLst>
      <p:ext uri="{BB962C8B-B14F-4D97-AF65-F5344CB8AC3E}">
        <p14:creationId xmlns:p14="http://schemas.microsoft.com/office/powerpoint/2010/main" val="41483289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497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/>
          <p:cNvSpPr>
            <a:spLocks noGrp="1"/>
          </p:cNvSpPr>
          <p:nvPr>
            <p:ph type="body" sz="quarter" idx="19" hasCustomPrompt="1"/>
          </p:nvPr>
        </p:nvSpPr>
        <p:spPr>
          <a:xfrm>
            <a:off x="742600" y="1989000"/>
            <a:ext cx="10707192" cy="4004862"/>
          </a:xfrm>
          <a:prstGeom prst="rect">
            <a:avLst/>
          </a:prstGeom>
        </p:spPr>
        <p:txBody>
          <a:bodyPr lIns="0" tIns="0" rIns="0" bIns="0"/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000"/>
            </a:lvl1pPr>
            <a:lvl2pPr marL="800100" indent="-342900">
              <a:lnSpc>
                <a:spcPct val="120000"/>
              </a:lnSpc>
              <a:buFont typeface="+mj-lt"/>
              <a:buAutoNum type="arabicPeriod"/>
              <a:defRPr sz="1800"/>
            </a:lvl2pPr>
            <a:lvl3pPr marL="1257300" indent="-342900">
              <a:lnSpc>
                <a:spcPct val="120000"/>
              </a:lnSpc>
              <a:buFont typeface="+mj-lt"/>
              <a:buAutoNum type="arabicPeriod"/>
              <a:defRPr sz="1600"/>
            </a:lvl3pPr>
            <a:lvl4pPr marL="1714500" indent="-342900">
              <a:lnSpc>
                <a:spcPct val="120000"/>
              </a:lnSpc>
              <a:buFont typeface="+mj-lt"/>
              <a:buAutoNum type="arabicPeriod"/>
              <a:defRPr sz="1400"/>
            </a:lvl4pPr>
            <a:lvl5pPr marL="2171700" indent="-342900">
              <a:lnSpc>
                <a:spcPct val="120000"/>
              </a:lnSpc>
              <a:buFont typeface="+mj-lt"/>
              <a:buAutoNum type="arabicPeriod"/>
              <a:defRPr sz="1400"/>
            </a:lvl5pPr>
          </a:lstStyle>
          <a:p>
            <a:pPr lvl="0"/>
            <a:r>
              <a:rPr kumimoji="1" lang="ja-JP" altLang="en-US"/>
              <a:t>目次を箇条書きでいれてください。</a:t>
            </a:r>
            <a:endParaRPr kumimoji="1" lang="en-US" altLang="ja-JP"/>
          </a:p>
        </p:txBody>
      </p:sp>
      <p:sp>
        <p:nvSpPr>
          <p:cNvPr id="33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0" y="6367301"/>
            <a:ext cx="447423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5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0719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目次</a:t>
            </a:r>
          </a:p>
        </p:txBody>
      </p:sp>
    </p:spTree>
    <p:extLst>
      <p:ext uri="{BB962C8B-B14F-4D97-AF65-F5344CB8AC3E}">
        <p14:creationId xmlns:p14="http://schemas.microsoft.com/office/powerpoint/2010/main" val="215090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表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1" y="6367301"/>
            <a:ext cx="451139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1416000" y="1989000"/>
            <a:ext cx="9720000" cy="144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ct val="130000"/>
              </a:lnSpc>
              <a:spcAft>
                <a:spcPts val="600"/>
              </a:spcAft>
              <a:defRPr sz="3200" b="1"/>
            </a:lvl1pPr>
          </a:lstStyle>
          <a:p>
            <a:r>
              <a:rPr kumimoji="1" lang="ja-JP" altLang="en-US"/>
              <a:t>セクションタイトル</a:t>
            </a:r>
            <a:br>
              <a:rPr kumimoji="1" lang="en-SG" altLang="ja-JP"/>
            </a:br>
            <a:r>
              <a:rPr kumimoji="1" lang="ja-JP" altLang="en-US"/>
              <a:t>セクションタイトル</a:t>
            </a:r>
          </a:p>
        </p:txBody>
      </p:sp>
    </p:spTree>
    <p:extLst>
      <p:ext uri="{BB962C8B-B14F-4D97-AF65-F5344CB8AC3E}">
        <p14:creationId xmlns:p14="http://schemas.microsoft.com/office/powerpoint/2010/main" val="198697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DAB3120-FFC4-4584-880D-B89D876BD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13008-C701-45C6-824D-C29677ACD67E}" type="datetime1">
              <a:rPr lang="en-US" altLang="ja-JP" smtClean="0"/>
              <a:t>7/1/2026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A9286F9-E65B-4D3F-A9CB-FD75E974E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0FE5C21-EE6D-431E-9BFC-9347C731E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19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87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説明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/>
          <p:cNvSpPr>
            <a:spLocks noGrp="1"/>
          </p:cNvSpPr>
          <p:nvPr>
            <p:ph type="body" sz="quarter" idx="19" hasCustomPrompt="1"/>
          </p:nvPr>
        </p:nvSpPr>
        <p:spPr>
          <a:xfrm>
            <a:off x="742588" y="1989000"/>
            <a:ext cx="10707205" cy="3959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000"/>
            </a:lvl1pPr>
            <a:lvl2pPr>
              <a:lnSpc>
                <a:spcPct val="120000"/>
              </a:lnSpc>
              <a:spcBef>
                <a:spcPts val="300"/>
              </a:spcBef>
              <a:defRPr sz="1800"/>
            </a:lvl2pPr>
            <a:lvl3pPr>
              <a:lnSpc>
                <a:spcPct val="120000"/>
              </a:lnSpc>
              <a:spcBef>
                <a:spcPts val="300"/>
              </a:spcBef>
              <a:defRPr sz="1600"/>
            </a:lvl3pPr>
            <a:lvl4pPr>
              <a:lnSpc>
                <a:spcPct val="120000"/>
              </a:lnSpc>
              <a:spcBef>
                <a:spcPts val="300"/>
              </a:spcBef>
              <a:defRPr sz="1400"/>
            </a:lvl4pPr>
            <a:lvl5pPr>
              <a:lnSpc>
                <a:spcPct val="120000"/>
              </a:lnSpc>
              <a:spcBef>
                <a:spcPts val="300"/>
              </a:spcBef>
              <a:defRPr sz="14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1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88" y="6367463"/>
            <a:ext cx="10618413" cy="365125"/>
          </a:xfrm>
          <a:prstGeom prst="rect">
            <a:avLst/>
          </a:prstGeom>
        </p:spPr>
        <p:txBody>
          <a:bodyPr lIns="0" rIns="9000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706871" cy="70669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1696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</p:spTree>
    <p:extLst>
      <p:ext uri="{BB962C8B-B14F-4D97-AF65-F5344CB8AC3E}">
        <p14:creationId xmlns:p14="http://schemas.microsoft.com/office/powerpoint/2010/main" val="3647940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オブジェ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0" y="1022400"/>
            <a:ext cx="10707193" cy="70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600" y="1989000"/>
            <a:ext cx="10707193" cy="4140001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2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6367463"/>
            <a:ext cx="10618402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0719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</p:spTree>
    <p:extLst>
      <p:ext uri="{BB962C8B-B14F-4D97-AF65-F5344CB8AC3E}">
        <p14:creationId xmlns:p14="http://schemas.microsoft.com/office/powerpoint/2010/main" val="129406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オブジェクト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6000" y="6367301"/>
            <a:ext cx="4447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207" y="6367463"/>
            <a:ext cx="10618794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0" y="1022400"/>
            <a:ext cx="10707193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717296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207" y="1989001"/>
            <a:ext cx="4994069" cy="4140000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1" name="コンテンツ プレースホルダー 3"/>
          <p:cNvSpPr>
            <a:spLocks noGrp="1"/>
          </p:cNvSpPr>
          <p:nvPr>
            <p:ph sz="quarter" idx="19" hasCustomPrompt="1"/>
          </p:nvPr>
        </p:nvSpPr>
        <p:spPr>
          <a:xfrm>
            <a:off x="6455725" y="1989001"/>
            <a:ext cx="5004171" cy="4140000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</p:spTree>
    <p:extLst>
      <p:ext uri="{BB962C8B-B14F-4D97-AF65-F5344CB8AC3E}">
        <p14:creationId xmlns:p14="http://schemas.microsoft.com/office/powerpoint/2010/main" val="237336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説明テキスト・オブジェ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312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599" y="6367463"/>
            <a:ext cx="10618402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9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599" y="1022400"/>
            <a:ext cx="10697406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599" y="549001"/>
            <a:ext cx="10707193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599" y="2450207"/>
            <a:ext cx="10697406" cy="3678794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0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599" y="1638000"/>
            <a:ext cx="10697406" cy="49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394279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キーメッセージ・説明テキスト・オブジェクト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404800" y="6367301"/>
            <a:ext cx="445944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202DECC-888D-4484-8ACD-C6BF8B24BC7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742600" y="6367463"/>
            <a:ext cx="10618401" cy="365125"/>
          </a:xfrm>
          <a:prstGeom prst="rect">
            <a:avLst/>
          </a:prstGeom>
        </p:spPr>
        <p:txBody>
          <a:bodyPr lIns="0" anchor="ctr"/>
          <a:lstStyle>
            <a:lvl1pPr marL="0" indent="0" algn="r">
              <a:buNone/>
              <a:defRPr sz="1000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ここには注釈や参考・引用文献の情報が入ります。</a:t>
            </a:r>
          </a:p>
        </p:txBody>
      </p:sp>
      <p:sp>
        <p:nvSpPr>
          <p:cNvPr id="9" name="テキスト プレースホルダー 3"/>
          <p:cNvSpPr>
            <a:spLocks noGrp="1"/>
          </p:cNvSpPr>
          <p:nvPr>
            <p:ph type="body" sz="quarter" idx="12" hasCustomPrompt="1"/>
          </p:nvPr>
        </p:nvSpPr>
        <p:spPr>
          <a:xfrm>
            <a:off x="742600" y="1022400"/>
            <a:ext cx="10707193" cy="5266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None/>
              <a:defRPr sz="2800" b="1"/>
            </a:lvl1pPr>
            <a:lvl2pPr marL="684000">
              <a:lnSpc>
                <a:spcPct val="120000"/>
              </a:lnSpc>
              <a:defRPr sz="1600"/>
            </a:lvl2pPr>
            <a:lvl3pPr marL="1008000" indent="-252000">
              <a:lnSpc>
                <a:spcPct val="120000"/>
              </a:lnSpc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ここには最も伝えたいメッセージが入ります。</a:t>
            </a:r>
            <a:endParaRPr kumimoji="1" lang="en-US" altLang="ja-JP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742600" y="549001"/>
            <a:ext cx="10717296" cy="31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1400" baseline="0"/>
            </a:lvl1pPr>
          </a:lstStyle>
          <a:p>
            <a:r>
              <a:rPr kumimoji="1" lang="ja-JP" altLang="en-US"/>
              <a:t>タイトル（ページ概要）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quarter" idx="15" hasCustomPrompt="1"/>
          </p:nvPr>
        </p:nvSpPr>
        <p:spPr>
          <a:xfrm>
            <a:off x="742600" y="2452557"/>
            <a:ext cx="4993676" cy="3676444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1" name="コンテンツ プレースホルダー 3"/>
          <p:cNvSpPr>
            <a:spLocks noGrp="1"/>
          </p:cNvSpPr>
          <p:nvPr>
            <p:ph sz="quarter" idx="19" hasCustomPrompt="1"/>
          </p:nvPr>
        </p:nvSpPr>
        <p:spPr>
          <a:xfrm>
            <a:off x="6455725" y="2452557"/>
            <a:ext cx="5004171" cy="3676444"/>
          </a:xfrm>
          <a:prstGeom prst="rect">
            <a:avLst/>
          </a:prstGeom>
          <a:solidFill>
            <a:schemeClr val="accent4"/>
          </a:solidFill>
        </p:spPr>
        <p:txBody>
          <a:bodyPr l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kumimoji="1" lang="ja-JP" altLang="en-US"/>
              <a:t>写真・図・表</a:t>
            </a:r>
          </a:p>
        </p:txBody>
      </p:sp>
      <p:sp>
        <p:nvSpPr>
          <p:cNvPr id="15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742600" y="1638000"/>
            <a:ext cx="10707193" cy="495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/>
            </a:lvl1pPr>
            <a:lvl2pPr marL="360000" indent="0">
              <a:lnSpc>
                <a:spcPct val="120000"/>
              </a:lnSpc>
              <a:buNone/>
              <a:defRPr sz="1200"/>
            </a:lvl2pPr>
            <a:lvl3pPr marL="756000" indent="0">
              <a:lnSpc>
                <a:spcPct val="120000"/>
              </a:lnSpc>
              <a:buNone/>
              <a:defRPr sz="1400"/>
            </a:lvl3pPr>
            <a:lvl4pPr>
              <a:lnSpc>
                <a:spcPct val="120000"/>
              </a:lnSpc>
              <a:defRPr sz="1600"/>
            </a:lvl4pPr>
            <a:lvl5pPr>
              <a:lnSpc>
                <a:spcPct val="120000"/>
              </a:lnSpc>
              <a:defRPr sz="1600"/>
            </a:lvl5pPr>
          </a:lstStyle>
          <a:p>
            <a:pPr lvl="0"/>
            <a:r>
              <a:rPr kumimoji="1" lang="ja-JP" altLang="en-US"/>
              <a:t>ここには説明テキストが入ります。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338852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28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847" r:id="rId2"/>
    <p:sldLayoutId id="2147483697" r:id="rId3"/>
    <p:sldLayoutId id="214748369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12" userDrawn="1">
          <p15:clr>
            <a:srgbClr val="F26B43"/>
          </p15:clr>
        </p15:guide>
        <p15:guide id="4" pos="7468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23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31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2" r:id="rId2"/>
    <p:sldLayoutId id="2147483843" r:id="rId3"/>
    <p:sldLayoutId id="2147483835" r:id="rId4"/>
    <p:sldLayoutId id="2147483837" r:id="rId5"/>
    <p:sldLayoutId id="2147483811" r:id="rId6"/>
    <p:sldLayoutId id="214748383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12" userDrawn="1">
          <p15:clr>
            <a:srgbClr val="F26B43"/>
          </p15:clr>
        </p15:guide>
        <p15:guide id="4" pos="7468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23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08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41" r:id="rId4"/>
    <p:sldLayoutId id="2147483844" r:id="rId5"/>
    <p:sldLayoutId id="2147483782" r:id="rId6"/>
    <p:sldLayoutId id="2147483840" r:id="rId7"/>
    <p:sldLayoutId id="2147483784" r:id="rId8"/>
    <p:sldLayoutId id="2147483829" r:id="rId9"/>
    <p:sldLayoutId id="2147483839" r:id="rId10"/>
    <p:sldLayoutId id="2147483813" r:id="rId11"/>
    <p:sldLayoutId id="2147483830" r:id="rId12"/>
    <p:sldLayoutId id="2147483831" r:id="rId13"/>
    <p:sldLayoutId id="2147483789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12" userDrawn="1">
          <p15:clr>
            <a:srgbClr val="F26B43"/>
          </p15:clr>
        </p15:guide>
        <p15:guide id="2" orient="horz" pos="232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4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jpeg"/><Relationship Id="rId10" Type="http://schemas.openxmlformats.org/officeDocument/2006/relationships/image" Target="../media/image48.pn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5EDAB-BEC2-9556-30C6-01AA50DA3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4C11C-E2A4-AD4D-AF28-47DF6FEAB1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8375" y="254352"/>
            <a:ext cx="10678993" cy="462977"/>
          </a:xfrm>
        </p:spPr>
        <p:txBody>
          <a:bodyPr lIns="0" tIns="0" rIns="0" bIns="0" anchor="t"/>
          <a:lstStyle/>
          <a:p>
            <a:pPr algn="ctr"/>
            <a:r>
              <a:rPr lang="ja-JP" altLang="en-US" sz="2300">
                <a:latin typeface="メイリオ"/>
                <a:ea typeface="メイリオ"/>
              </a:rPr>
              <a:t>マイナンバーカードと電子証明書の更新を促すための広報媒体</a:t>
            </a:r>
            <a:endParaRPr lang="en-US" altLang="ja-JP"/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6F67301F-FF33-9191-FE61-733710BFAA37}"/>
              </a:ext>
            </a:extLst>
          </p:cNvPr>
          <p:cNvSpPr txBox="1"/>
          <p:nvPr/>
        </p:nvSpPr>
        <p:spPr>
          <a:xfrm>
            <a:off x="213214" y="1554816"/>
            <a:ext cx="4030898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「マイナンバーカード有効期限・更新」動画</a:t>
            </a:r>
            <a:endParaRPr lang="en-US" altLang="ja-JP" b="1"/>
          </a:p>
          <a:p>
            <a:pPr algn="ctr"/>
            <a:endParaRPr lang="ja-JP" altLang="en-US" sz="1500" b="1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3054758B-64AF-150E-DA41-50F6166B2ED5}"/>
              </a:ext>
            </a:extLst>
          </p:cNvPr>
          <p:cNvGrpSpPr/>
          <p:nvPr/>
        </p:nvGrpSpPr>
        <p:grpSpPr>
          <a:xfrm>
            <a:off x="442922" y="1255439"/>
            <a:ext cx="11086232" cy="5584632"/>
            <a:chOff x="442922" y="1255439"/>
            <a:chExt cx="11086232" cy="558463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1ACCDA8E-3898-322B-378C-F846DB986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22" y="2106928"/>
              <a:ext cx="3567955" cy="20170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849DB50-0223-700F-74C0-4C7B2BDB9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5568" y="4570302"/>
              <a:ext cx="1002695" cy="94593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E018AEE-2239-0850-8CA1-7693B96DB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5478" y="5043270"/>
              <a:ext cx="1588319" cy="146278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19C0A410-A0B2-6761-D7D9-34B2303E1F29}"/>
                </a:ext>
              </a:extLst>
            </p:cNvPr>
            <p:cNvSpPr txBox="1"/>
            <p:nvPr/>
          </p:nvSpPr>
          <p:spPr>
            <a:xfrm>
              <a:off x="8426820" y="1255439"/>
              <a:ext cx="3102334" cy="784830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1500" b="1"/>
                <a:t>マイナンバーカードおよび</a:t>
              </a:r>
              <a:endParaRPr lang="en-US" altLang="ja-JP" sz="1500" b="1"/>
            </a:p>
            <a:p>
              <a:pPr algn="ctr"/>
              <a:r>
                <a:rPr lang="ja-JP" altLang="en-US" sz="1500" b="1"/>
                <a:t>電子証明書の有効期限・更新</a:t>
              </a:r>
            </a:p>
            <a:p>
              <a:pPr algn="ctr"/>
              <a:r>
                <a:rPr lang="ja-JP" altLang="en-US" sz="1500" b="1"/>
                <a:t>（デジタル庁ウェブサイト）</a:t>
              </a:r>
              <a:endParaRPr lang="ja-JP" b="1"/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19CC05C5-2C87-1B3C-E969-0D63EABC40BD}"/>
                </a:ext>
              </a:extLst>
            </p:cNvPr>
            <p:cNvSpPr txBox="1"/>
            <p:nvPr/>
          </p:nvSpPr>
          <p:spPr>
            <a:xfrm>
              <a:off x="4492864" y="1570089"/>
              <a:ext cx="3572704" cy="323165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1500" b="1"/>
                <a:t>ポスター・リーフレット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99538F4-ED7C-A3B0-C94A-8B14BB51D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43399" y="1956623"/>
              <a:ext cx="1940298" cy="272134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F27FA01-BB9E-1405-39A8-51797E0B2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77827" y="1956063"/>
              <a:ext cx="1930213" cy="273031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F85066A-1FEF-79F5-44DB-D95FDAFA2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5205" y="5793237"/>
              <a:ext cx="938768" cy="9760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7E9DF3F-5A76-54BA-50B4-5DB5B7762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39123" y="5218976"/>
              <a:ext cx="1393591" cy="135183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43C57C-3835-66D6-1D39-6369A5BB4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97481" y="5108155"/>
              <a:ext cx="1581385" cy="146826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" name="TextBox 12">
              <a:extLst>
                <a:ext uri="{FF2B5EF4-FFF2-40B4-BE49-F238E27FC236}">
                  <a16:creationId xmlns:a16="http://schemas.microsoft.com/office/drawing/2014/main" id="{DC5A7B1D-8E09-2C36-015F-F3C4BCCD0214}"/>
                </a:ext>
              </a:extLst>
            </p:cNvPr>
            <p:cNvSpPr txBox="1"/>
            <p:nvPr/>
          </p:nvSpPr>
          <p:spPr>
            <a:xfrm>
              <a:off x="675568" y="4293303"/>
              <a:ext cx="1177660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1200"/>
                <a:t>動画（30秒）　　</a:t>
              </a:r>
              <a:endParaRPr lang="ja-JP" sz="120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53C4E2D-34B5-5647-6126-FD4BFDA80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752" t="1577" r="-2718" b="88027"/>
            <a:stretch>
              <a:fillRect/>
            </a:stretch>
          </p:blipFill>
          <p:spPr>
            <a:xfrm>
              <a:off x="8589070" y="2047787"/>
              <a:ext cx="2712610" cy="283032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624A71AA-C3F7-6B1B-FBDA-62C9E052FDA2}"/>
                </a:ext>
              </a:extLst>
            </p:cNvPr>
            <p:cNvSpPr txBox="1"/>
            <p:nvPr/>
          </p:nvSpPr>
          <p:spPr>
            <a:xfrm>
              <a:off x="4399511" y="4781557"/>
              <a:ext cx="4030898" cy="323165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1500"/>
                <a:t>ポスター　　　　　  リーフレット</a:t>
              </a:r>
              <a:endParaRPr lang="ja-JP"/>
            </a:p>
          </p:txBody>
        </p:sp>
        <p:sp>
          <p:nvSpPr>
            <p:cNvPr id="19" name="TextBox 12">
              <a:extLst>
                <a:ext uri="{FF2B5EF4-FFF2-40B4-BE49-F238E27FC236}">
                  <a16:creationId xmlns:a16="http://schemas.microsoft.com/office/drawing/2014/main" id="{3F7FFDD0-D6C6-969F-A2AD-734B883B9057}"/>
                </a:ext>
              </a:extLst>
            </p:cNvPr>
            <p:cNvSpPr txBox="1"/>
            <p:nvPr/>
          </p:nvSpPr>
          <p:spPr>
            <a:xfrm>
              <a:off x="675568" y="5516238"/>
              <a:ext cx="1177660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1200"/>
                <a:t>動画（</a:t>
              </a:r>
              <a:r>
                <a:rPr lang="en-US" altLang="ja-JP" sz="1200"/>
                <a:t>8</a:t>
              </a:r>
              <a:r>
                <a:rPr lang="ja-JP" altLang="en-US" sz="1200"/>
                <a:t>0秒）　　</a:t>
              </a:r>
              <a:endParaRPr lang="ja-JP" sz="1200"/>
            </a:p>
          </p:txBody>
        </p:sp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3B8F74D7-EA1D-8641-A34F-DA7C5DBB765D}"/>
                </a:ext>
              </a:extLst>
            </p:cNvPr>
            <p:cNvSpPr txBox="1"/>
            <p:nvPr/>
          </p:nvSpPr>
          <p:spPr>
            <a:xfrm>
              <a:off x="1827658" y="4293302"/>
              <a:ext cx="2266345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1200"/>
                <a:t>動画（ダウンロード・30秒）　　</a:t>
              </a:r>
              <a:endParaRPr lang="ja-JP" sz="1200"/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id="{1FAB7C05-8EC4-34B0-F87B-B0B5FE123724}"/>
                </a:ext>
              </a:extLst>
            </p:cNvPr>
            <p:cNvSpPr txBox="1"/>
            <p:nvPr/>
          </p:nvSpPr>
          <p:spPr>
            <a:xfrm>
              <a:off x="1853228" y="5516237"/>
              <a:ext cx="2395256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1200"/>
                <a:t>動画（ダウンロード・</a:t>
              </a:r>
              <a:r>
                <a:rPr lang="en-US" altLang="ja-JP" sz="1200"/>
                <a:t>8</a:t>
              </a:r>
              <a:r>
                <a:rPr lang="ja-JP" altLang="en-US" sz="1200"/>
                <a:t>0秒）　　</a:t>
              </a:r>
              <a:endParaRPr lang="ja-JP" sz="1200"/>
            </a:p>
          </p:txBody>
        </p:sp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83FDD3E7-E223-906C-B4C4-B597AE0466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9042" y="5722477"/>
              <a:ext cx="1109376" cy="1117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CD7EE732-0226-0077-EABF-D42F44616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34231" y="4569634"/>
              <a:ext cx="947300" cy="100057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4048F8B-71E0-D9A4-3C57-B0934DD27A64}"/>
              </a:ext>
            </a:extLst>
          </p:cNvPr>
          <p:cNvSpPr/>
          <p:nvPr/>
        </p:nvSpPr>
        <p:spPr>
          <a:xfrm>
            <a:off x="119695" y="162566"/>
            <a:ext cx="1450759" cy="3545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参考資料１ー２</a:t>
            </a:r>
          </a:p>
        </p:txBody>
      </p:sp>
    </p:spTree>
    <p:extLst>
      <p:ext uri="{BB962C8B-B14F-4D97-AF65-F5344CB8AC3E}">
        <p14:creationId xmlns:p14="http://schemas.microsoft.com/office/powerpoint/2010/main" val="271388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F295B-0567-8301-5E99-0966B5CF9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C82763-FBD5-259D-CD6B-FFDEB0AE40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8375" y="254352"/>
            <a:ext cx="10678993" cy="462977"/>
          </a:xfrm>
        </p:spPr>
        <p:txBody>
          <a:bodyPr lIns="0" tIns="0" rIns="0" bIns="0" anchor="t"/>
          <a:lstStyle/>
          <a:p>
            <a:pPr algn="ctr"/>
            <a:r>
              <a:rPr lang="ja-JP" altLang="en-US" sz="2300">
                <a:latin typeface="メイリオ"/>
                <a:ea typeface="メイリオ"/>
              </a:rPr>
              <a:t>マイナンバーカードの安全性理解を促すための広報媒体</a:t>
            </a:r>
            <a:endParaRPr lang="en-US" altLang="ja-JP"/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21B76C71-E950-5BC9-9E48-B9C6B66C2478}"/>
              </a:ext>
            </a:extLst>
          </p:cNvPr>
          <p:cNvSpPr txBox="1"/>
          <p:nvPr/>
        </p:nvSpPr>
        <p:spPr>
          <a:xfrm>
            <a:off x="213214" y="1554816"/>
            <a:ext cx="4030898" cy="7848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「便利を、安心とともに。</a:t>
            </a:r>
            <a:endParaRPr lang="en-US" altLang="ja-JP" b="1"/>
          </a:p>
          <a:p>
            <a:pPr algn="ctr"/>
            <a:r>
              <a:rPr lang="ja-JP" altLang="en-US" sz="1500" b="1"/>
              <a:t>マイナンバーカード」動画</a:t>
            </a:r>
            <a:endParaRPr lang="en-US" altLang="ja-JP" b="1"/>
          </a:p>
          <a:p>
            <a:pPr algn="ctr"/>
            <a:endParaRPr lang="ja-JP" altLang="en-US" sz="1500" b="1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09854287-EB13-F8BF-0CDD-17DC2F834684}"/>
              </a:ext>
            </a:extLst>
          </p:cNvPr>
          <p:cNvSpPr txBox="1"/>
          <p:nvPr/>
        </p:nvSpPr>
        <p:spPr>
          <a:xfrm>
            <a:off x="8426820" y="1434733"/>
            <a:ext cx="3102334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マイナンバーカードの安全性</a:t>
            </a:r>
            <a:endParaRPr lang="en-US" altLang="ja-JP" sz="1500" b="1"/>
          </a:p>
          <a:p>
            <a:pPr algn="ctr"/>
            <a:r>
              <a:rPr lang="ja-JP" altLang="en-US" sz="1500" b="1"/>
              <a:t>（デジタル庁ウェブサイト）</a:t>
            </a:r>
            <a:endParaRPr lang="ja-JP" b="1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2312A044-0E08-8D00-67F3-1D6625352266}"/>
              </a:ext>
            </a:extLst>
          </p:cNvPr>
          <p:cNvSpPr txBox="1"/>
          <p:nvPr/>
        </p:nvSpPr>
        <p:spPr>
          <a:xfrm>
            <a:off x="4313570" y="1507336"/>
            <a:ext cx="3572704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リーフレット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676786EF-73BD-5413-59AA-4F5B0A59E3DB}"/>
              </a:ext>
            </a:extLst>
          </p:cNvPr>
          <p:cNvSpPr txBox="1"/>
          <p:nvPr/>
        </p:nvSpPr>
        <p:spPr>
          <a:xfrm>
            <a:off x="824530" y="4619307"/>
            <a:ext cx="2565169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動画（30秒）　※音声なし　</a:t>
            </a:r>
            <a:endParaRPr lang="ja-JP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EABEE6-2DBC-1BAB-087F-5A693FFD8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34" y="2229131"/>
            <a:ext cx="3428439" cy="190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C25FD2-B3D6-2451-1D4C-85B219AED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147" y="4814047"/>
            <a:ext cx="1425390" cy="145228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261681A-8E57-70A0-AD57-17866F90E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1913" y="1990165"/>
            <a:ext cx="3868175" cy="27342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48234A-73D2-63E2-A0A2-9B9BCBF26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7751" y="4938433"/>
            <a:ext cx="1413063" cy="132005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83590D-D932-ABCD-82E8-F627FD0512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1925" y="2043952"/>
            <a:ext cx="2740550" cy="277009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8FBB092-8737-89BD-5F43-83A3717CC6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4170" y="4940393"/>
            <a:ext cx="1540248" cy="145060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14395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D3837-0640-1205-EEE6-89A47375C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31A7DE-C29A-9EE3-5897-84C70EA930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784" y="271839"/>
            <a:ext cx="10707215" cy="558711"/>
          </a:xfrm>
        </p:spPr>
        <p:txBody>
          <a:bodyPr lIns="0" tIns="0" rIns="0" bIns="0" anchor="t"/>
          <a:lstStyle/>
          <a:p>
            <a:pPr algn="ctr"/>
            <a:r>
              <a:rPr lang="ja-JP" altLang="en-US" sz="2300">
                <a:latin typeface="メイリオ"/>
                <a:ea typeface="メイリオ"/>
              </a:rPr>
              <a:t>マイナンバーカードのメリットの認知を促進する広報媒体</a:t>
            </a:r>
            <a:endParaRPr lang="ja-JP" altLang="en-US" sz="23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DB0FAB78-0B07-87EB-545D-C997A630B437}"/>
              </a:ext>
            </a:extLst>
          </p:cNvPr>
          <p:cNvSpPr txBox="1"/>
          <p:nvPr/>
        </p:nvSpPr>
        <p:spPr>
          <a:xfrm>
            <a:off x="272868" y="1171548"/>
            <a:ext cx="3607565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「できます。が増えてます」動画</a:t>
            </a:r>
            <a:endParaRPr lang="en-US" altLang="ja-JP" b="1"/>
          </a:p>
          <a:p>
            <a:pPr algn="ctr"/>
            <a:endParaRPr lang="ja-JP" altLang="en-US" sz="1500" b="1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92810536-0A93-9216-8DA7-8ADD675C8036}"/>
              </a:ext>
            </a:extLst>
          </p:cNvPr>
          <p:cNvSpPr txBox="1"/>
          <p:nvPr/>
        </p:nvSpPr>
        <p:spPr>
          <a:xfrm>
            <a:off x="44213" y="4744259"/>
            <a:ext cx="2184169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動画（15秒）</a:t>
            </a:r>
            <a:endParaRPr lang="en-US"/>
          </a:p>
          <a:p>
            <a:pPr algn="ctr"/>
            <a:r>
              <a:rPr lang="ja-JP" altLang="en-US" sz="1500"/>
              <a:t>※音声なし　　</a:t>
            </a:r>
            <a:endParaRPr lang="ja-JP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5855825F-FEF6-D20C-52D1-FF72BFE4E109}"/>
              </a:ext>
            </a:extLst>
          </p:cNvPr>
          <p:cNvSpPr txBox="1"/>
          <p:nvPr/>
        </p:nvSpPr>
        <p:spPr>
          <a:xfrm>
            <a:off x="8049638" y="1159446"/>
            <a:ext cx="3497445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マイナンバーカードの利用シーン</a:t>
            </a:r>
            <a:endParaRPr lang="en-US" altLang="ja-JP" sz="1500" b="1"/>
          </a:p>
          <a:p>
            <a:pPr algn="ctr"/>
            <a:r>
              <a:rPr lang="ja-JP" altLang="en-US" sz="1500" b="1"/>
              <a:t>（デジタル庁ウェブサイト）</a:t>
            </a:r>
            <a:endParaRPr lang="ja-JP" b="1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E01DC64-8EFE-EDCC-10BD-B6317413B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72" y="1631575"/>
            <a:ext cx="3334871" cy="18019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7AC33DC-ECDF-2E62-2E86-181BFD323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694" y="2796988"/>
            <a:ext cx="2940425" cy="1577790"/>
          </a:xfrm>
          <a:prstGeom prst="rect">
            <a:avLst/>
          </a:prstGeom>
        </p:spPr>
      </p:pic>
      <p:sp>
        <p:nvSpPr>
          <p:cNvPr id="30" name="TextBox 12">
            <a:extLst>
              <a:ext uri="{FF2B5EF4-FFF2-40B4-BE49-F238E27FC236}">
                <a16:creationId xmlns:a16="http://schemas.microsoft.com/office/drawing/2014/main" id="{12F40DC0-AAB9-7973-AFA5-B139AB7FBB32}"/>
              </a:ext>
            </a:extLst>
          </p:cNvPr>
          <p:cNvSpPr txBox="1"/>
          <p:nvPr/>
        </p:nvSpPr>
        <p:spPr>
          <a:xfrm>
            <a:off x="2182350" y="4461594"/>
            <a:ext cx="1850483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「引越し手続き」</a:t>
            </a:r>
            <a:endParaRPr lang="ja-JP"/>
          </a:p>
          <a:p>
            <a:pPr algn="ctr"/>
            <a:endParaRPr lang="ja-JP" altLang="en-US" sz="150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198BC69-B3BF-18DA-2D36-78900B57D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591" y="1714877"/>
            <a:ext cx="3585900" cy="246529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6B6E9D7-BD45-6494-CC62-4F4E8EFDB4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8576" y="2794470"/>
            <a:ext cx="3470749" cy="24832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7" name="TextBox 12">
            <a:extLst>
              <a:ext uri="{FF2B5EF4-FFF2-40B4-BE49-F238E27FC236}">
                <a16:creationId xmlns:a16="http://schemas.microsoft.com/office/drawing/2014/main" id="{2067E7F9-3D6B-D128-7C2B-FCE616A7B8AA}"/>
              </a:ext>
            </a:extLst>
          </p:cNvPr>
          <p:cNvSpPr txBox="1"/>
          <p:nvPr/>
        </p:nvSpPr>
        <p:spPr>
          <a:xfrm>
            <a:off x="2079201" y="4735294"/>
            <a:ext cx="2336569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動画（15秒）</a:t>
            </a:r>
            <a:endParaRPr lang="ja-JP"/>
          </a:p>
          <a:p>
            <a:pPr algn="ctr"/>
            <a:r>
              <a:rPr lang="ja-JP" altLang="en-US" sz="1500"/>
              <a:t>※音声なし　　</a:t>
            </a:r>
            <a:endParaRPr lang="ja-JP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C80696A1-8061-FE89-A678-E5862D1742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3400" y="5289128"/>
            <a:ext cx="1153085" cy="114243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TextBox 12">
            <a:extLst>
              <a:ext uri="{FF2B5EF4-FFF2-40B4-BE49-F238E27FC236}">
                <a16:creationId xmlns:a16="http://schemas.microsoft.com/office/drawing/2014/main" id="{603EC912-00DF-6AD1-C735-187A210CF440}"/>
              </a:ext>
            </a:extLst>
          </p:cNvPr>
          <p:cNvSpPr txBox="1"/>
          <p:nvPr/>
        </p:nvSpPr>
        <p:spPr>
          <a:xfrm>
            <a:off x="138397" y="4407806"/>
            <a:ext cx="1751872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「子育て手続き」</a:t>
            </a:r>
          </a:p>
          <a:p>
            <a:pPr algn="ctr"/>
            <a:endParaRPr lang="ja-JP" altLang="en-US" sz="15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D2FB2D-1C54-94B6-BF78-E19DD1EA34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7924" y="3074893"/>
            <a:ext cx="3296150" cy="2268071"/>
          </a:xfrm>
          <a:prstGeom prst="rect">
            <a:avLst/>
          </a:prstGeo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36A22D3F-DB33-1B57-D74B-95A5834BB05B}"/>
              </a:ext>
            </a:extLst>
          </p:cNvPr>
          <p:cNvSpPr txBox="1"/>
          <p:nvPr/>
        </p:nvSpPr>
        <p:spPr>
          <a:xfrm>
            <a:off x="3885644" y="938464"/>
            <a:ext cx="3849612" cy="1015663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リーフレット</a:t>
            </a:r>
            <a:endParaRPr lang="en-US" altLang="ja-JP"/>
          </a:p>
          <a:p>
            <a:pPr algn="ctr"/>
            <a:r>
              <a:rPr lang="ja-JP" altLang="en-US" sz="1500" b="1"/>
              <a:t>（</a:t>
            </a:r>
            <a:r>
              <a:rPr lang="ja-JP" sz="1500" b="1"/>
              <a:t>できます。が増えてます。マイナンバーカード</a:t>
            </a:r>
            <a:r>
              <a:rPr lang="ja-JP" altLang="en-US" sz="1500" b="1"/>
              <a:t>）</a:t>
            </a:r>
            <a:endParaRPr lang="ja-JP"/>
          </a:p>
          <a:p>
            <a:pPr algn="ctr"/>
            <a:endParaRPr lang="ja-JP" altLang="en-US" sz="1500" b="1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D4DEA1-B5AA-E757-3FC3-3275746E9D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665" y="5352769"/>
            <a:ext cx="1190625" cy="119062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C7A100-97A0-F662-632B-5F05B7AD8F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0265" y="5325875"/>
            <a:ext cx="1190625" cy="119062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AE637F0-EF03-A7F9-0FEA-FFFB38F907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1037" y="1618129"/>
            <a:ext cx="3305175" cy="2438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AF3FF6-A9C1-B7D4-2E77-0FEBC4EF68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0210" y="5465114"/>
            <a:ext cx="1259439" cy="123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20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4BFCB-E810-2204-C650-5DCADED61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DBC64-4EEF-54E7-9D7A-DB7902F23F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784" y="271839"/>
            <a:ext cx="10707215" cy="558711"/>
          </a:xfrm>
        </p:spPr>
        <p:txBody>
          <a:bodyPr lIns="0" tIns="0" rIns="0" bIns="0" anchor="t"/>
          <a:lstStyle/>
          <a:p>
            <a:pPr algn="ctr"/>
            <a:r>
              <a:rPr lang="ja-JP" altLang="en-US" sz="2300">
                <a:latin typeface="メイリオ"/>
                <a:ea typeface="メイリオ"/>
              </a:rPr>
              <a:t>スマートフォン搭載を促す広報媒体</a:t>
            </a:r>
            <a:endParaRPr lang="ja-JP" altLang="en-US" sz="23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7E2534-5685-0752-AF8D-A946C8539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39" y="5123537"/>
            <a:ext cx="1354230" cy="140381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33D387-C251-2874-327D-DA48A7297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22" y="2356616"/>
            <a:ext cx="3289539" cy="1825771"/>
          </a:xfrm>
          <a:prstGeom prst="rect">
            <a:avLst/>
          </a:prstGeom>
        </p:spPr>
      </p:pic>
      <p:sp>
        <p:nvSpPr>
          <p:cNvPr id="8" name="TextBox 12">
            <a:extLst>
              <a:ext uri="{FF2B5EF4-FFF2-40B4-BE49-F238E27FC236}">
                <a16:creationId xmlns:a16="http://schemas.microsoft.com/office/drawing/2014/main" id="{95DAC088-C326-EECD-088A-81D9EE448526}"/>
              </a:ext>
            </a:extLst>
          </p:cNvPr>
          <p:cNvSpPr txBox="1"/>
          <p:nvPr/>
        </p:nvSpPr>
        <p:spPr>
          <a:xfrm>
            <a:off x="147362" y="1601853"/>
            <a:ext cx="3702815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「スマホにいれることができます」動画</a:t>
            </a:r>
            <a:endParaRPr lang="en-US" altLang="ja-JP" b="1"/>
          </a:p>
          <a:p>
            <a:pPr algn="ctr"/>
            <a:endParaRPr lang="ja-JP" altLang="en-US" sz="1500" b="1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F3F3E7C5-BA76-CD54-9D34-06046600119C}"/>
              </a:ext>
            </a:extLst>
          </p:cNvPr>
          <p:cNvSpPr txBox="1"/>
          <p:nvPr/>
        </p:nvSpPr>
        <p:spPr>
          <a:xfrm>
            <a:off x="644539" y="4796331"/>
            <a:ext cx="3363935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200"/>
              <a:t>動画（30秒）　　動画（ダウンロード）</a:t>
            </a:r>
            <a:r>
              <a:rPr lang="ja-JP" altLang="en-US" sz="1500"/>
              <a:t>　　　　</a:t>
            </a:r>
            <a:endParaRPr lang="ja-JP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9D6A24-FB87-FFA6-EEC3-95B1F7436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1647" y="5161610"/>
            <a:ext cx="1417225" cy="140781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5" name="TextBox 11">
            <a:extLst>
              <a:ext uri="{FF2B5EF4-FFF2-40B4-BE49-F238E27FC236}">
                <a16:creationId xmlns:a16="http://schemas.microsoft.com/office/drawing/2014/main" id="{C949AEE0-FC0A-D83E-777A-27F6520BBE42}"/>
              </a:ext>
            </a:extLst>
          </p:cNvPr>
          <p:cNvSpPr txBox="1"/>
          <p:nvPr/>
        </p:nvSpPr>
        <p:spPr>
          <a:xfrm>
            <a:off x="8031709" y="1434733"/>
            <a:ext cx="3497445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スマートフォンのマイナンバーカード</a:t>
            </a:r>
            <a:endParaRPr lang="en-US" altLang="ja-JP" sz="1500" b="1"/>
          </a:p>
          <a:p>
            <a:pPr algn="ctr"/>
            <a:r>
              <a:rPr lang="ja-JP" altLang="en-US" sz="1500" b="1"/>
              <a:t>（デジタル庁ウェブサイト）</a:t>
            </a:r>
            <a:endParaRPr lang="ja-JP" b="1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1E83DCE-F191-846C-7B06-DC1BD88F8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4391" y="2022591"/>
            <a:ext cx="3136625" cy="27375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5D508AC-97C2-A2E9-1844-1746F1077B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3820" y="2624665"/>
            <a:ext cx="3120585" cy="238948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C657C2-6DB4-B1CF-80C9-9AD826E9B1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1297" y="2079037"/>
            <a:ext cx="1714076" cy="238948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99669D-D94A-76A0-F299-B31EBE006A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1901" y="2060222"/>
            <a:ext cx="1701756" cy="238948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1" name="TextBox 11">
            <a:extLst>
              <a:ext uri="{FF2B5EF4-FFF2-40B4-BE49-F238E27FC236}">
                <a16:creationId xmlns:a16="http://schemas.microsoft.com/office/drawing/2014/main" id="{27370BA5-9216-4B4E-E4B1-F2345DF78589}"/>
              </a:ext>
            </a:extLst>
          </p:cNvPr>
          <p:cNvSpPr txBox="1"/>
          <p:nvPr/>
        </p:nvSpPr>
        <p:spPr>
          <a:xfrm>
            <a:off x="4069531" y="1598311"/>
            <a:ext cx="3572704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ポスター・リーフレット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DB2A228-934A-09AA-6876-04971C4CB7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6261" y="5206412"/>
            <a:ext cx="1279912" cy="1298054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4" name="TextBox 12">
            <a:extLst>
              <a:ext uri="{FF2B5EF4-FFF2-40B4-BE49-F238E27FC236}">
                <a16:creationId xmlns:a16="http://schemas.microsoft.com/office/drawing/2014/main" id="{805CDFCC-93FE-239E-5CEF-3A095619C1ED}"/>
              </a:ext>
            </a:extLst>
          </p:cNvPr>
          <p:cNvSpPr txBox="1"/>
          <p:nvPr/>
        </p:nvSpPr>
        <p:spPr>
          <a:xfrm>
            <a:off x="3835067" y="4800372"/>
            <a:ext cx="4030898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ポスター　　　　  リーフレット</a:t>
            </a:r>
            <a:endParaRPr lang="ja-JP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D115B0E-491A-86F6-11E8-247C7D4B57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69599" y="5199710"/>
            <a:ext cx="1312803" cy="127517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F4A69BB8-8369-5372-CE93-050AE6D25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316" y="5123537"/>
            <a:ext cx="1422368" cy="146262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159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D5C8B-CE15-14FA-7138-2E0461651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89629-1891-079B-EB22-46D406F8B0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784" y="271839"/>
            <a:ext cx="10707215" cy="558711"/>
          </a:xfrm>
        </p:spPr>
        <p:txBody>
          <a:bodyPr lIns="0" tIns="0" rIns="0" bIns="0" anchor="t"/>
          <a:lstStyle/>
          <a:p>
            <a:pPr algn="ctr"/>
            <a:r>
              <a:rPr lang="ja-JP" altLang="en-US" sz="2300">
                <a:latin typeface="メイリオ"/>
                <a:ea typeface="メイリオ"/>
              </a:rPr>
              <a:t>若年層にマイナンバーカードの利用を促す広報媒体（政府広報）</a:t>
            </a:r>
            <a:endParaRPr lang="ja-JP" altLang="en-US" sz="23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7030B424-F5FB-9FC3-58EF-96DE3BBC576A}"/>
              </a:ext>
            </a:extLst>
          </p:cNvPr>
          <p:cNvSpPr txBox="1"/>
          <p:nvPr/>
        </p:nvSpPr>
        <p:spPr>
          <a:xfrm>
            <a:off x="1747562" y="1430403"/>
            <a:ext cx="4388615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「まだまだマイナー？マイナカード」各種動画</a:t>
            </a:r>
            <a:endParaRPr lang="en-US" altLang="ja-JP" b="1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6D2D4DB7-D6B1-625B-6A3E-B5BCC3688996}"/>
              </a:ext>
            </a:extLst>
          </p:cNvPr>
          <p:cNvSpPr txBox="1"/>
          <p:nvPr/>
        </p:nvSpPr>
        <p:spPr>
          <a:xfrm>
            <a:off x="347819" y="5186889"/>
            <a:ext cx="2336569" cy="3321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CM動画（30秒）　　</a:t>
            </a:r>
            <a:endParaRPr lang="ja-JP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5049F8AF-CA70-DE51-E9C7-C2576CBA33C5}"/>
              </a:ext>
            </a:extLst>
          </p:cNvPr>
          <p:cNvSpPr txBox="1"/>
          <p:nvPr/>
        </p:nvSpPr>
        <p:spPr>
          <a:xfrm>
            <a:off x="8237897" y="1757462"/>
            <a:ext cx="3497445" cy="7848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まだまだマイナー？マイナカード</a:t>
            </a:r>
            <a:endParaRPr lang="en-US" altLang="ja-JP" sz="1500" b="1"/>
          </a:p>
          <a:p>
            <a:pPr algn="ctr"/>
            <a:r>
              <a:rPr lang="ja-JP" altLang="en-US" sz="1500" b="1"/>
              <a:t>特設ページ</a:t>
            </a:r>
            <a:endParaRPr lang="en-US" altLang="ja-JP" sz="1500" b="1"/>
          </a:p>
          <a:p>
            <a:pPr algn="ctr"/>
            <a:r>
              <a:rPr lang="ja-JP" altLang="en-US" sz="1500" b="1"/>
              <a:t>（政府広報オンラインウェブサイト）</a:t>
            </a:r>
            <a:endParaRPr lang="ja-JP" b="1"/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21FECD92-6B9F-BC18-03E9-A7137041A2BC}"/>
              </a:ext>
            </a:extLst>
          </p:cNvPr>
          <p:cNvSpPr txBox="1"/>
          <p:nvPr/>
        </p:nvSpPr>
        <p:spPr>
          <a:xfrm>
            <a:off x="749228" y="1893586"/>
            <a:ext cx="1229554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CM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DEA50507-9FB3-26EC-F0DF-84320D1355B1}"/>
              </a:ext>
            </a:extLst>
          </p:cNvPr>
          <p:cNvSpPr txBox="1"/>
          <p:nvPr/>
        </p:nvSpPr>
        <p:spPr>
          <a:xfrm>
            <a:off x="3186508" y="1902551"/>
            <a:ext cx="1901907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縦型動画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E37DBBFD-3903-6394-9A39-D551EFDBCA4D}"/>
              </a:ext>
            </a:extLst>
          </p:cNvPr>
          <p:cNvSpPr txBox="1"/>
          <p:nvPr/>
        </p:nvSpPr>
        <p:spPr>
          <a:xfrm>
            <a:off x="5507806" y="1893586"/>
            <a:ext cx="1534354" cy="3231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 b="1"/>
              <a:t>PV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E1C910-CADD-E1C0-ECF6-9EA329A55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928" y="2841812"/>
            <a:ext cx="3909509" cy="20618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0CC317C-9804-21D5-7F03-4BF433687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965" y="2840971"/>
            <a:ext cx="1407459" cy="23504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32A335-8170-48A4-6AF5-E82813173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2251" y="2273393"/>
            <a:ext cx="1384487" cy="21946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542C84-DFE5-9022-C2A7-C7C5E3BF6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94" y="3173506"/>
            <a:ext cx="2340685" cy="13357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F1F2EFC-C2D9-3186-D382-11F5B361FD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0139" y="2406184"/>
            <a:ext cx="2330263" cy="12657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12AD8E8-A935-AADF-F0A4-E8423B2AAF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2550" y="3691498"/>
            <a:ext cx="2321298" cy="13306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ABB43FA-80E0-533B-6D44-E664F4D94F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613" y="2275075"/>
            <a:ext cx="2199716" cy="1330699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8B643832-EA45-0BA9-A26C-52C39935EC59}"/>
              </a:ext>
            </a:extLst>
          </p:cNvPr>
          <p:cNvSpPr txBox="1"/>
          <p:nvPr/>
        </p:nvSpPr>
        <p:spPr>
          <a:xfrm>
            <a:off x="2974807" y="5180168"/>
            <a:ext cx="2336569" cy="3321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縦型動画6本　　</a:t>
            </a:r>
            <a:endParaRPr lang="ja-JP"/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CF472DD0-F3F7-CD28-46F2-0C93E397BF34}"/>
              </a:ext>
            </a:extLst>
          </p:cNvPr>
          <p:cNvSpPr txBox="1"/>
          <p:nvPr/>
        </p:nvSpPr>
        <p:spPr>
          <a:xfrm>
            <a:off x="5392075" y="5195855"/>
            <a:ext cx="2336569" cy="3321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500"/>
              <a:t>PV動画　　</a:t>
            </a:r>
            <a:endParaRPr lang="ja-JP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0D0D22B-8D4A-32C2-DD06-BDECBEEF79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9159" y="5514134"/>
            <a:ext cx="1190625" cy="11906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25D2CC4-06E2-6AF5-BC71-B81A58FC220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2382" y="5514134"/>
            <a:ext cx="1190625" cy="119062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B81EEE9-6B3C-5BB8-64D0-8821090A10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5253" y="5514134"/>
            <a:ext cx="1190625" cy="11906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76ECF0C-605C-27D1-4CB9-12DE266335F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06523" y="5021075"/>
            <a:ext cx="11906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608004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・目次">
  <a:themeElements>
    <a:clrScheme name="Color Palette">
      <a:dk1>
        <a:srgbClr val="000000"/>
      </a:dk1>
      <a:lt1>
        <a:srgbClr val="FFFFFF"/>
      </a:lt1>
      <a:dk2>
        <a:srgbClr val="0017B6"/>
      </a:dk2>
      <a:lt2>
        <a:srgbClr val="F3EEE5"/>
      </a:lt2>
      <a:accent1>
        <a:srgbClr val="0017B6"/>
      </a:accent1>
      <a:accent2>
        <a:srgbClr val="F3EEE5"/>
      </a:accent2>
      <a:accent3>
        <a:srgbClr val="638BF0"/>
      </a:accent3>
      <a:accent4>
        <a:srgbClr val="C5D7FB"/>
      </a:accent4>
      <a:accent5>
        <a:srgbClr val="CBCBCB"/>
      </a:accent5>
      <a:accent6>
        <a:srgbClr val="989898"/>
      </a:accent6>
      <a:hlink>
        <a:srgbClr val="0017B6"/>
      </a:hlink>
      <a:folHlink>
        <a:srgbClr val="954F72"/>
      </a:folHlink>
    </a:clrScheme>
    <a:fontScheme name="Font">
      <a:majorFont>
        <a:latin typeface="Noto Sans JP"/>
        <a:ea typeface="Noto Sans JP"/>
        <a:cs typeface=""/>
      </a:majorFont>
      <a:minorFont>
        <a:latin typeface="Noto Sans JP"/>
        <a:ea typeface="Noto Sans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C3255952-F5FE-D142-8FD9-2967F0F48248}" vid="{F834B85D-0249-B94E-B277-C496A5ADB243}"/>
    </a:ext>
  </a:extLst>
</a:theme>
</file>

<file path=ppt/theme/theme2.xml><?xml version="1.0" encoding="utf-8"?>
<a:theme xmlns:a="http://schemas.openxmlformats.org/drawingml/2006/main" name="基本スライド">
  <a:themeElements>
    <a:clrScheme name="Color Palette">
      <a:dk1>
        <a:srgbClr val="000000"/>
      </a:dk1>
      <a:lt1>
        <a:srgbClr val="FFFFFF"/>
      </a:lt1>
      <a:dk2>
        <a:srgbClr val="0017B6"/>
      </a:dk2>
      <a:lt2>
        <a:srgbClr val="F3EEE5"/>
      </a:lt2>
      <a:accent1>
        <a:srgbClr val="0017B6"/>
      </a:accent1>
      <a:accent2>
        <a:srgbClr val="F3EEE5"/>
      </a:accent2>
      <a:accent3>
        <a:srgbClr val="638BF0"/>
      </a:accent3>
      <a:accent4>
        <a:srgbClr val="C5D7FB"/>
      </a:accent4>
      <a:accent5>
        <a:srgbClr val="CBCBCB"/>
      </a:accent5>
      <a:accent6>
        <a:srgbClr val="989898"/>
      </a:accent6>
      <a:hlink>
        <a:srgbClr val="0017B6"/>
      </a:hlink>
      <a:folHlink>
        <a:srgbClr val="954F72"/>
      </a:folHlink>
    </a:clrScheme>
    <a:fontScheme name="Font">
      <a:majorFont>
        <a:latin typeface="Noto Sans JP"/>
        <a:ea typeface="Noto Sans JP"/>
        <a:cs typeface=""/>
      </a:majorFont>
      <a:minorFont>
        <a:latin typeface="Noto Sans JP"/>
        <a:ea typeface="Noto Sans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C3255952-F5FE-D142-8FD9-2967F0F48248}" vid="{F627D5A6-D243-2944-AA04-77E9B9B2D02D}"/>
    </a:ext>
  </a:extLst>
</a:theme>
</file>

<file path=ppt/theme/theme3.xml><?xml version="1.0" encoding="utf-8"?>
<a:theme xmlns:a="http://schemas.openxmlformats.org/drawingml/2006/main" name="詳細スライド">
  <a:themeElements>
    <a:clrScheme name="Color Palette">
      <a:dk1>
        <a:srgbClr val="000000"/>
      </a:dk1>
      <a:lt1>
        <a:srgbClr val="FFFFFF"/>
      </a:lt1>
      <a:dk2>
        <a:srgbClr val="0017B6"/>
      </a:dk2>
      <a:lt2>
        <a:srgbClr val="F3EEE5"/>
      </a:lt2>
      <a:accent1>
        <a:srgbClr val="0017B6"/>
      </a:accent1>
      <a:accent2>
        <a:srgbClr val="F3EEE5"/>
      </a:accent2>
      <a:accent3>
        <a:srgbClr val="638BF0"/>
      </a:accent3>
      <a:accent4>
        <a:srgbClr val="C5D7FB"/>
      </a:accent4>
      <a:accent5>
        <a:srgbClr val="CBCBCB"/>
      </a:accent5>
      <a:accent6>
        <a:srgbClr val="989898"/>
      </a:accent6>
      <a:hlink>
        <a:srgbClr val="0017B6"/>
      </a:hlink>
      <a:folHlink>
        <a:srgbClr val="954F72"/>
      </a:folHlink>
    </a:clrScheme>
    <a:fontScheme name="Font">
      <a:majorFont>
        <a:latin typeface="Noto Sans JP"/>
        <a:ea typeface="Noto Sans JP"/>
        <a:cs typeface=""/>
      </a:majorFont>
      <a:minorFont>
        <a:latin typeface="Noto Sans JP"/>
        <a:ea typeface="Noto Sans JP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C3255952-F5FE-D142-8FD9-2967F0F48248}" vid="{7F7B50B9-59F9-F041-BADB-AE185192D714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06B437517449440B24CBA95ADA4E081" ma:contentTypeVersion="16" ma:contentTypeDescription="新しいドキュメントを作成します。" ma:contentTypeScope="" ma:versionID="eb170061787f085b3923120ffbdfb884">
  <xsd:schema xmlns:xsd="http://www.w3.org/2001/XMLSchema" xmlns:xs="http://www.w3.org/2001/XMLSchema" xmlns:p="http://schemas.microsoft.com/office/2006/metadata/properties" xmlns:ns2="bd8f45fa-9b88-49c4-8007-04eab72fe2e9" xmlns:ns3="4281f9ea-67ca-42cc-84d9-48204fb4545b" targetNamespace="http://schemas.microsoft.com/office/2006/metadata/properties" ma:root="true" ma:fieldsID="5ac7de5d1b796e4cc9974679c98692b2" ns2:_="" ns3:_="">
    <xsd:import namespace="bd8f45fa-9b88-49c4-8007-04eab72fe2e9"/>
    <xsd:import namespace="4281f9ea-67ca-42cc-84d9-48204fb454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8f45fa-9b88-49c4-8007-04eab72fe2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2" nillable="true" ma:displayName="承認の状態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81f9ea-67ca-42cc-84d9-48204fb4545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ee6c33c-8900-4a2a-82c2-2f4edf0bde39}" ma:internalName="TaxCatchAll" ma:showField="CatchAllData" ma:web="4281f9ea-67ca-42cc-84d9-48204fb45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d8f45fa-9b88-49c4-8007-04eab72fe2e9">
      <Terms xmlns="http://schemas.microsoft.com/office/infopath/2007/PartnerControls"/>
    </lcf76f155ced4ddcb4097134ff3c332f>
    <TaxCatchAll xmlns="4281f9ea-67ca-42cc-84d9-48204fb4545b" xsi:nil="true"/>
    <_Flow_SignoffStatus xmlns="bd8f45fa-9b88-49c4-8007-04eab72fe2e9" xsi:nil="true"/>
  </documentManagement>
</p:properties>
</file>

<file path=customXml/itemProps1.xml><?xml version="1.0" encoding="utf-8"?>
<ds:datastoreItem xmlns:ds="http://schemas.openxmlformats.org/officeDocument/2006/customXml" ds:itemID="{CAE6ADAD-7AE1-4451-AADC-202EF4012D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C51E6E-AB0F-4781-8695-5194373AC38C}">
  <ds:schemaRefs>
    <ds:schemaRef ds:uri="4281f9ea-67ca-42cc-84d9-48204fb4545b"/>
    <ds:schemaRef ds:uri="bd8f45fa-9b88-49c4-8007-04eab72fe2e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91699D9-FF03-4679-B8AC-C78337DCA166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4281f9ea-67ca-42cc-84d9-48204fb4545b"/>
    <ds:schemaRef ds:uri="http://purl.org/dc/elements/1.1/"/>
    <ds:schemaRef ds:uri="bd8f45fa-9b88-49c4-8007-04eab72fe2e9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有効期限プロモーションメディアプラン_20250710</Template>
  <TotalTime>1</TotalTime>
  <Words>237</Words>
  <Application>Microsoft Office PowerPoint</Application>
  <PresentationFormat>ワイド画面</PresentationFormat>
  <Paragraphs>49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メイリオ</vt:lpstr>
      <vt:lpstr>游ゴシック</vt:lpstr>
      <vt:lpstr>Arial</vt:lpstr>
      <vt:lpstr>Wingdings</vt:lpstr>
      <vt:lpstr>表紙・目次</vt:lpstr>
      <vt:lpstr>基本スライド</vt:lpstr>
      <vt:lpstr>詳細スライド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桜川 智子(SAKURAGAWA Satoko)</dc:creator>
  <cp:lastModifiedBy>佐々木卓弥</cp:lastModifiedBy>
  <cp:revision>2</cp:revision>
  <dcterms:created xsi:type="dcterms:W3CDTF">2025-07-10T05:18:37Z</dcterms:created>
  <dcterms:modified xsi:type="dcterms:W3CDTF">2026-07-01T10:26:22Z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0x010100D06B437517449440B24CBA95ADA4E081</vt:lpwstr>
  </property>
  <property fmtid="{D5CDD505-2E9C-101B-9397-08002B2CF9AE}" pid="3" name="MediaServiceImageTags">
    <vt:lpwstr/>
  </property>
  <property fmtid="{D5CDD505-2E9C-101B-9397-08002B2CF9AE}" pid="4" name="MSIP_Label_d899a617-f30e-4fb8-b81c-fb6d0b94ac5b_Enabled">
    <vt:lpwstr>true</vt:lpwstr>
  </property>
  <property fmtid="{D5CDD505-2E9C-101B-9397-08002B2CF9AE}" pid="5" name="MSIP_Label_d899a617-f30e-4fb8-b81c-fb6d0b94ac5b_SetDate">
    <vt:lpwstr>2026-07-01T10:26:22Z</vt:lpwstr>
  </property>
  <property fmtid="{D5CDD505-2E9C-101B-9397-08002B2CF9AE}" pid="6" name="MSIP_Label_d899a617-f30e-4fb8-b81c-fb6d0b94ac5b_Method">
    <vt:lpwstr>Standard</vt:lpwstr>
  </property>
  <property fmtid="{D5CDD505-2E9C-101B-9397-08002B2CF9AE}" pid="7" name="MSIP_Label_d899a617-f30e-4fb8-b81c-fb6d0b94ac5b_Name">
    <vt:lpwstr>機密性2情報</vt:lpwstr>
  </property>
  <property fmtid="{D5CDD505-2E9C-101B-9397-08002B2CF9AE}" pid="8" name="MSIP_Label_d899a617-f30e-4fb8-b81c-fb6d0b94ac5b_SiteId">
    <vt:lpwstr>545810b0-36cb-4290-8926-48dbc0f9e92f</vt:lpwstr>
  </property>
  <property fmtid="{D5CDD505-2E9C-101B-9397-08002B2CF9AE}" pid="9" name="MSIP_Label_d899a617-f30e-4fb8-b81c-fb6d0b94ac5b_ActionId">
    <vt:lpwstr>9ec37312-700e-400d-8b0e-5a1068056210</vt:lpwstr>
  </property>
  <property fmtid="{D5CDD505-2E9C-101B-9397-08002B2CF9AE}" pid="10" name="MSIP_Label_d899a617-f30e-4fb8-b81c-fb6d0b94ac5b_ContentBits">
    <vt:lpwstr>0</vt:lpwstr>
  </property>
  <property fmtid="{D5CDD505-2E9C-101B-9397-08002B2CF9AE}" pid="11" name="MSIP_Label_d899a617-f30e-4fb8-b81c-fb6d0b94ac5b_Tag">
    <vt:lpwstr>10, 3, 0, 1</vt:lpwstr>
  </property>
</Properties>
</file>