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sldIdLst>
    <p:sldId id="269" r:id="rId2"/>
  </p:sldIdLst>
  <p:sldSz cx="7775575" cy="10907713"/>
  <p:notesSz cx="7104063" cy="102346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BB3D"/>
    <a:srgbClr val="C2A436"/>
    <a:srgbClr val="F2CD43"/>
    <a:srgbClr val="5D9CE5"/>
    <a:srgbClr val="5389C7"/>
    <a:srgbClr val="255DAB"/>
    <a:srgbClr val="EEB34F"/>
    <a:srgbClr val="274B29"/>
    <a:srgbClr val="39482A"/>
    <a:srgbClr val="9D7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17" autoAdjust="0"/>
    <p:restoredTop sz="86395"/>
  </p:normalViewPr>
  <p:slideViewPr>
    <p:cSldViewPr snapToGrid="0">
      <p:cViewPr>
        <p:scale>
          <a:sx n="80" d="100"/>
          <a:sy n="80" d="100"/>
        </p:scale>
        <p:origin x="2227" y="48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4805" tIns="47402" rIns="94805" bIns="4740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5" y="0"/>
            <a:ext cx="3078427" cy="513508"/>
          </a:xfrm>
          <a:prstGeom prst="rect">
            <a:avLst/>
          </a:prstGeom>
        </p:spPr>
        <p:txBody>
          <a:bodyPr vert="horz" lIns="94805" tIns="47402" rIns="94805" bIns="47402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pPr/>
              <a:t>2026/7/7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1277938"/>
            <a:ext cx="2462213" cy="3455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5" tIns="47402" rIns="94805" bIns="4740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8"/>
          </a:xfrm>
          <a:prstGeom prst="rect">
            <a:avLst/>
          </a:prstGeom>
        </p:spPr>
        <p:txBody>
          <a:bodyPr vert="horz" lIns="94805" tIns="47402" rIns="94805" bIns="4740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1110"/>
            <a:ext cx="3078427" cy="513507"/>
          </a:xfrm>
          <a:prstGeom prst="rect">
            <a:avLst/>
          </a:prstGeom>
        </p:spPr>
        <p:txBody>
          <a:bodyPr vert="horz" lIns="94805" tIns="47402" rIns="94805" bIns="4740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5" y="9721110"/>
            <a:ext cx="3078427" cy="513507"/>
          </a:xfrm>
          <a:prstGeom prst="rect">
            <a:avLst/>
          </a:prstGeom>
        </p:spPr>
        <p:txBody>
          <a:bodyPr vert="horz" lIns="94805" tIns="47402" rIns="94805" bIns="47402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正方形/長方形 52"/>
          <p:cNvSpPr/>
          <p:nvPr/>
        </p:nvSpPr>
        <p:spPr>
          <a:xfrm>
            <a:off x="539134" y="10023578"/>
            <a:ext cx="4922675" cy="770048"/>
          </a:xfrm>
          <a:prstGeom prst="rect">
            <a:avLst/>
          </a:prstGeom>
          <a:solidFill>
            <a:srgbClr val="5389C7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41119" y="935354"/>
            <a:ext cx="70719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国の重点支援地方交付金活用事業</a:t>
            </a:r>
            <a:endParaRPr lang="en-US" altLang="ja-JP" sz="2400" b="1" dirty="0">
              <a:solidFill>
                <a:srgbClr val="5389C7"/>
              </a:solidFill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  <a:p>
            <a:pPr algn="ctr"/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岩手県　ＬＰガス価格高騰対策事業</a:t>
            </a:r>
            <a:endParaRPr lang="en-US" altLang="ja-JP" sz="2400" b="1" dirty="0">
              <a:solidFill>
                <a:srgbClr val="5389C7"/>
              </a:solidFill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  <a:p>
            <a:pPr algn="ctr"/>
            <a:r>
              <a:rPr lang="en-US" altLang="ja-JP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(</a:t>
            </a:r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令和８年度実施分</a:t>
            </a:r>
            <a:r>
              <a:rPr lang="en-US" altLang="ja-JP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)</a:t>
            </a:r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のお知らせ</a:t>
            </a:r>
            <a:endParaRPr lang="en-US" altLang="ja-JP" sz="2400" b="1" dirty="0">
              <a:solidFill>
                <a:srgbClr val="5389C7"/>
              </a:solidFill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607952" y="10146992"/>
            <a:ext cx="4853857" cy="52322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岩手県復興防災部消防安全課　</a:t>
            </a:r>
            <a:r>
              <a:rPr lang="en-US" altLang="ja-JP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Mail</a:t>
            </a:r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</a:t>
            </a:r>
            <a:r>
              <a:rPr lang="en-US" altLang="ja-JP" sz="1400" u="sng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AJ0010@pref.iwate.jp</a:t>
            </a:r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</a:t>
            </a:r>
            <a:endParaRPr lang="en-US" altLang="ja-JP" sz="1400" dirty="0">
              <a:solidFill>
                <a:schemeClr val="bg1"/>
              </a:solidFill>
              <a:effectLst>
                <a:glow rad="50800">
                  <a:srgbClr val="C2A436">
                    <a:alpha val="73000"/>
                  </a:srgbClr>
                </a:glow>
              </a:effectLst>
              <a:latin typeface="+mn-ea"/>
              <a:cs typeface="Kozuka Gothic Pro B" charset="-128"/>
            </a:endParaRPr>
          </a:p>
          <a:p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　</a:t>
            </a:r>
            <a:r>
              <a:rPr lang="en-US" altLang="ja-JP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TEL 019-629-5151 </a:t>
            </a:r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</a:t>
            </a:r>
            <a:r>
              <a:rPr lang="en-US" altLang="ja-JP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FAX 019-629-5174</a:t>
            </a:r>
            <a:endParaRPr kumimoji="1" lang="ja-JP" altLang="en-US" sz="1400" dirty="0">
              <a:solidFill>
                <a:schemeClr val="bg1"/>
              </a:solidFill>
              <a:effectLst>
                <a:glow rad="50800">
                  <a:srgbClr val="C2A436">
                    <a:alpha val="73000"/>
                  </a:srgbClr>
                </a:glow>
              </a:effectLst>
              <a:latin typeface="+mn-ea"/>
              <a:cs typeface="Kozuka Gothic Pro B" charset="-128"/>
            </a:endParaRPr>
          </a:p>
        </p:txBody>
      </p:sp>
      <p:sp>
        <p:nvSpPr>
          <p:cNvPr id="26" name="角丸四角形 25"/>
          <p:cNvSpPr/>
          <p:nvPr/>
        </p:nvSpPr>
        <p:spPr>
          <a:xfrm>
            <a:off x="450299" y="3046542"/>
            <a:ext cx="1321311" cy="592049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値引の対象となる方</a:t>
            </a: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460222" y="2202069"/>
            <a:ext cx="6833696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ja-JP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ＬＰガスの価格高騰に対応するため、</a:t>
            </a:r>
            <a:r>
              <a:rPr lang="ja-JP" altLang="en-US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岩手県内の</a:t>
            </a:r>
            <a:r>
              <a:rPr lang="ja-JP" altLang="ja-JP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一般消費者等が使用するＬＰガス料金の値引を行</a:t>
            </a:r>
            <a:r>
              <a:rPr lang="ja-JP" altLang="en-US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い、</a:t>
            </a:r>
            <a:r>
              <a:rPr lang="ja-JP" altLang="en-US" sz="16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県民生活を支援する事業を実施します。</a:t>
            </a:r>
            <a:endParaRPr lang="en-US" altLang="ja-JP" sz="16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1894112" y="3081485"/>
            <a:ext cx="5389886" cy="12618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　岩手県内の家庭及び飲食店などの業務用としてＬＰガスを使用する一般消費者等　（個別供給、集団供給、コミュニティーガス団地）</a:t>
            </a:r>
            <a:endParaRPr lang="en-US" altLang="ja-JP" sz="14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br>
              <a:rPr lang="en-US" altLang="ja-JP" sz="12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</a:br>
            <a:r>
              <a:rPr lang="en-US" altLang="ja-JP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※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一般消費者等とは、液化石油ガスの保安の確保及び取引の適正化に関する法律（昭和</a:t>
            </a:r>
            <a:r>
              <a:rPr lang="en-US" altLang="ja-JP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42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年法律第</a:t>
            </a:r>
            <a:r>
              <a:rPr lang="en-US" altLang="ja-JP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149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号）第２条第２項に規定する一般消費者等をいいます。　　</a:t>
            </a:r>
            <a:endParaRPr lang="en-US" altLang="ja-JP" sz="1200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　 契約者が公共機関等の場合は対象外です。</a:t>
            </a:r>
            <a:endParaRPr lang="ja-JP" altLang="en-US" sz="1200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884192" y="5858457"/>
            <a:ext cx="5389886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en-US" sz="1400" b="1">
                <a:latin typeface="MS UI Gothic" panose="020B0600070205080204" pitchFamily="50" charset="-128"/>
                <a:ea typeface="MS UI Gothic" panose="020B0600070205080204" pitchFamily="50" charset="-128"/>
              </a:rPr>
              <a:t>令和８年８月又は９月</a:t>
            </a:r>
            <a:r>
              <a:rPr lang="ja-JP" altLang="en-US" sz="14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検針分の請求時に一括で値引きを行います。</a:t>
            </a:r>
            <a:endParaRPr lang="en-US" altLang="ja-JP" sz="1400" b="1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en-US" altLang="ja-JP" sz="1200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r>
              <a:rPr lang="ja-JP" altLang="en-US" sz="12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en-US" sz="14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消費者である皆様</a:t>
            </a:r>
            <a:r>
              <a:rPr lang="ja-JP" altLang="en-US" sz="14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自身の手続や、各販売店への申込は不要です。</a:t>
            </a:r>
            <a:endParaRPr lang="en-US" altLang="ja-JP" sz="14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en-US" altLang="ja-JP" sz="14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ja-JP" altLang="en-US" sz="1200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71" name="角丸四角形 70"/>
          <p:cNvSpPr/>
          <p:nvPr/>
        </p:nvSpPr>
        <p:spPr>
          <a:xfrm>
            <a:off x="450300" y="5851492"/>
            <a:ext cx="1321311" cy="592049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値引実施</a:t>
            </a:r>
            <a:br>
              <a:rPr lang="en-US" altLang="ja-JP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</a:br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時期・手続</a:t>
            </a:r>
          </a:p>
        </p:txBody>
      </p:sp>
      <p:sp>
        <p:nvSpPr>
          <p:cNvPr id="72" name="角丸四角形 71"/>
          <p:cNvSpPr/>
          <p:nvPr/>
        </p:nvSpPr>
        <p:spPr>
          <a:xfrm>
            <a:off x="450300" y="4564319"/>
            <a:ext cx="1321311" cy="592049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料金値引額</a:t>
            </a:r>
          </a:p>
        </p:txBody>
      </p:sp>
      <p:sp>
        <p:nvSpPr>
          <p:cNvPr id="27" name="角丸四角形 26"/>
          <p:cNvSpPr/>
          <p:nvPr/>
        </p:nvSpPr>
        <p:spPr>
          <a:xfrm>
            <a:off x="289405" y="488399"/>
            <a:ext cx="3577745" cy="347006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岩手県内でＬＰガスを利用している皆様へ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450301" y="8382133"/>
            <a:ext cx="6983889" cy="147653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41119" y="7359709"/>
            <a:ext cx="7289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en-US" sz="14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ご不明な点がございましたら、お取引されているＬＰガス販売店までお問い合わせください。</a:t>
            </a:r>
          </a:p>
        </p:txBody>
      </p:sp>
      <p:sp>
        <p:nvSpPr>
          <p:cNvPr id="18" name="角丸四角形 17"/>
          <p:cNvSpPr/>
          <p:nvPr/>
        </p:nvSpPr>
        <p:spPr>
          <a:xfrm>
            <a:off x="450301" y="7813321"/>
            <a:ext cx="1535520" cy="457560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販売店使用欄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884192" y="4594317"/>
            <a:ext cx="5399806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　１契約あたり</a:t>
            </a:r>
            <a:r>
              <a:rPr lang="en-US" altLang="ja-JP" sz="28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2,100</a:t>
            </a:r>
            <a:r>
              <a:rPr lang="ja-JP" altLang="en-US" sz="28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円</a:t>
            </a:r>
            <a:r>
              <a:rPr lang="ja-JP" altLang="en-US" sz="16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（税抜）を上限に値引します。</a:t>
            </a:r>
            <a:endParaRPr lang="en-US" altLang="ja-JP" sz="16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en-US" altLang="ja-JP" sz="16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r>
              <a:rPr lang="en-US" altLang="ja-JP" sz="12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※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請求額が</a:t>
            </a:r>
            <a:r>
              <a:rPr lang="en-US" altLang="ja-JP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2,100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円を下回る場合、原則として請求額を上限として値引は終了しますが、翌月に一部が繰り越される場合があります。</a:t>
            </a:r>
            <a:endParaRPr lang="en-US" altLang="ja-JP" sz="12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3425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1.pptx" id="{D8CEF92E-E621-4889-A2C4-D44EA4896D94}" vid="{7BA0B976-7AA0-4750-86DE-53A6EBAC7E7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100</TotalTime>
  <Words>292</Words>
  <Application>Microsoft Office PowerPoint</Application>
  <PresentationFormat>ユーザー設定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MS UI Gothic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中村 圭佑</dc:creator>
  <cp:lastModifiedBy>佐藤 壮太</cp:lastModifiedBy>
  <cp:revision>9</cp:revision>
  <cp:lastPrinted>2025-12-11T02:06:28Z</cp:lastPrinted>
  <dcterms:created xsi:type="dcterms:W3CDTF">2018-01-31T11:10:13Z</dcterms:created>
  <dcterms:modified xsi:type="dcterms:W3CDTF">2026-07-07T14:34:21Z</dcterms:modified>
</cp:coreProperties>
</file>